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2" r:id="rId6"/>
    <p:sldId id="263" r:id="rId7"/>
    <p:sldId id="273" r:id="rId8"/>
    <p:sldId id="260" r:id="rId9"/>
    <p:sldId id="264" r:id="rId10"/>
    <p:sldId id="261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2818-0F77-47CF-B83A-6123D7ABC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1CADD-7122-43E7-8D6B-BCB2CC4FB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55164-1F07-4030-86C8-634E665B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C009-6531-478B-8C4D-DB9A7EE5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E5C1D-8C70-4C6B-9A52-3A975A03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E200-62F2-4186-BB52-376341B2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6A299-2F94-4FAD-AB56-E14EA5930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69CF-DFB1-4571-ADB5-023F596C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6766-345A-4476-AD42-C45278D0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4800F-0150-4BDA-822B-8D3D4D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2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4B572-BAFD-44E3-BAC5-9C729B923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0CE05-3251-422D-B143-A821A96A5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3E40D-43CC-4918-9C6C-09C9307B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E1DFE-2BCC-4DD8-9C65-7E284FBE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5C4A-FEC1-46AB-B01C-58F8CD60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57CD-606D-46D7-BB6B-C854348E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1955-CF05-4E74-BCC0-277DC3601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96A8-768C-45FE-88D0-3E55F626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DE7C0-3E5B-4CD3-A9D9-F728FBC9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1B2B-C7A8-4108-B802-2A835132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60B-29C5-4D82-82E6-F027E697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48EE6-1CE5-49FA-9006-678CF0700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988EC-4A8D-4CF7-AA4C-AB82066B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4CA2B-7283-4EA5-BFCB-D16759D3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AF292-FC6B-4A18-90CF-8A43149C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7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5B7E-2306-4B9B-9231-5D175F21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6B0F-CD67-4DAD-94EB-D4A366443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5FC09-BC22-4941-8159-5B98A4E22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93E9C-1879-47EA-8E65-666414C8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77B00-BFAE-4500-B3C0-B8EF551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D616B-99F9-4E6D-AF48-09A26548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5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D70E-D59C-4CFD-90DD-5606A337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17447-3A1A-478F-AB9E-40DF5B91F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18E7C-E4FD-4AAA-8EEE-6C7FF8E39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325A8-6913-4AE3-B3A9-42025710B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8EF71-9D1F-46E4-8456-919E6A3AC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B7E2D-4A25-40FD-AE27-74ABDF7B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8F57E-04FD-4666-AB88-80F0F511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34540-F90F-4ACA-84D7-76AE1F8F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7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2F4E-FAAF-4FB6-AB50-0DEFDE75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8DAB7-C6F9-4A40-8055-591F37AD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3E15E-7AE6-41FB-A86F-70C2B7B3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6012-6E06-48B0-907E-15F59ECD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777B9-7815-4967-892A-2704E74C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D52A1-C112-4D5D-A144-7816AF50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4B616-A4EA-412A-A5F7-61FBC186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55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7695-B78D-4254-8126-F6CCA42A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A218-D1A0-406D-868C-C99F764F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40DE4-C3CA-44BA-9D59-19EE4538E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9F0E9-4210-4A90-8996-4035F7D8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4B96B-4C5E-4C4C-8CD1-9D0ABFD1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83451-3E77-4617-950C-5587D7C6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1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C93C-26DF-43C7-807D-302B9DB9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7A752-0B03-4942-8CC9-365DE936B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B2505-2128-47D0-B5E8-A623F992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67612-4FB7-4A9B-BEC0-86BD9513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33A0E-E101-4509-8706-79F4B581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47CF9-A953-4208-8D6B-D5CF6125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0414B-8246-4002-B8B7-86DB9B14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08B4D-BE0F-40D5-86E9-87DB0988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CC9B3-68A7-4BEA-B133-F19BE0508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31477-92FF-43AC-9C0F-CF6D3447C558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48EC-788B-4FAA-8716-B58C44BFF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9520-FF27-4B51-96D1-7B689ABF9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C223-74D8-4F44-9825-88C7E914F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7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9976"/>
            <a:ext cx="9144000" cy="1341529"/>
          </a:xfrm>
        </p:spPr>
        <p:txBody>
          <a:bodyPr>
            <a:noAutofit/>
          </a:bodyPr>
          <a:lstStyle/>
          <a:p>
            <a:r>
              <a:rPr lang="en-GB" sz="8800" dirty="0"/>
              <a:t>Welcome to Foundation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2963184"/>
            <a:ext cx="9144000" cy="1655762"/>
          </a:xfrm>
        </p:spPr>
        <p:txBody>
          <a:bodyPr>
            <a:noAutofit/>
          </a:bodyPr>
          <a:lstStyle/>
          <a:p>
            <a:r>
              <a:rPr lang="en-GB" sz="5400" dirty="0"/>
              <a:t>Topaz Class </a:t>
            </a:r>
          </a:p>
          <a:p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E82EE-AEFA-496F-A185-BB3F64EB6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45" b="28528"/>
          <a:stretch/>
        </p:blipFill>
        <p:spPr>
          <a:xfrm>
            <a:off x="4608250" y="3889765"/>
            <a:ext cx="2715827" cy="18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39708" cy="4575175"/>
          </a:xfrm>
        </p:spPr>
        <p:txBody>
          <a:bodyPr>
            <a:normAutofit/>
          </a:bodyPr>
          <a:lstStyle/>
          <a:p>
            <a:r>
              <a:rPr lang="en-GB" dirty="0"/>
              <a:t>Set on Friday and due in on the following Wednesday, this will be alternate between handwriting practise or a maths activity </a:t>
            </a:r>
          </a:p>
          <a:p>
            <a:r>
              <a:rPr lang="en-GB" dirty="0"/>
              <a:t>Reading 5 times a week where possible please.</a:t>
            </a:r>
          </a:p>
          <a:p>
            <a:r>
              <a:rPr lang="en-GB" dirty="0"/>
              <a:t>Letter sound recognition practise</a:t>
            </a:r>
          </a:p>
          <a:p>
            <a:r>
              <a:rPr lang="en-GB" dirty="0"/>
              <a:t>Tricky word recognition</a:t>
            </a:r>
          </a:p>
          <a:p>
            <a:r>
              <a:rPr lang="en-GB" dirty="0"/>
              <a:t>Name writing practise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Image result for homewor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Image result for homework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26" y="1690688"/>
            <a:ext cx="3572363" cy="39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178"/>
            <a:ext cx="10515600" cy="1325563"/>
          </a:xfrm>
        </p:spPr>
        <p:txBody>
          <a:bodyPr/>
          <a:lstStyle/>
          <a:p>
            <a:r>
              <a:rPr lang="en-GB" dirty="0"/>
              <a:t>Sources of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252025"/>
            <a:ext cx="11030243" cy="5472332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If you have any worries or concern please speak to us after school.  You can also make an appointment. </a:t>
            </a:r>
          </a:p>
          <a:p>
            <a:r>
              <a:rPr lang="en-GB" sz="3600" dirty="0"/>
              <a:t>Parents evening Tuesday 2</a:t>
            </a:r>
            <a:r>
              <a:rPr lang="en-GB" sz="3600" baseline="30000" dirty="0"/>
              <a:t>nd</a:t>
            </a:r>
            <a:r>
              <a:rPr lang="en-GB" sz="3600" dirty="0"/>
              <a:t> November and Thursday 4</a:t>
            </a:r>
            <a:r>
              <a:rPr lang="en-GB" sz="3600" baseline="30000" dirty="0"/>
              <a:t>th</a:t>
            </a:r>
            <a:r>
              <a:rPr lang="en-GB" sz="3600" dirty="0"/>
              <a:t> November </a:t>
            </a:r>
          </a:p>
          <a:p>
            <a:r>
              <a:rPr lang="en-GB" sz="3600" dirty="0"/>
              <a:t>EYFS curriculum update for parents 16</a:t>
            </a:r>
            <a:r>
              <a:rPr lang="en-GB" sz="3600" baseline="30000" dirty="0"/>
              <a:t>th</a:t>
            </a:r>
            <a:r>
              <a:rPr lang="en-GB" sz="3600" dirty="0"/>
              <a:t> November 9:30am</a:t>
            </a:r>
          </a:p>
          <a:p>
            <a:r>
              <a:rPr lang="en-GB" sz="3600" dirty="0"/>
              <a:t>Weekly Foundation stage newsletter.</a:t>
            </a:r>
          </a:p>
          <a:p>
            <a:r>
              <a:rPr lang="en-GB" sz="3600" dirty="0" err="1"/>
              <a:t>Perryfields</a:t>
            </a:r>
            <a:r>
              <a:rPr lang="en-GB" sz="3600" dirty="0"/>
              <a:t> post</a:t>
            </a:r>
          </a:p>
          <a:p>
            <a:r>
              <a:rPr lang="en-GB" sz="3600" dirty="0"/>
              <a:t>School website</a:t>
            </a:r>
          </a:p>
          <a:p>
            <a:r>
              <a:rPr lang="en-GB" sz="3600" dirty="0"/>
              <a:t>Please label school uniform</a:t>
            </a:r>
          </a:p>
          <a:p>
            <a:r>
              <a:rPr lang="en-GB" sz="3600" dirty="0"/>
              <a:t>Bring in a water bottle every day</a:t>
            </a:r>
          </a:p>
          <a:p>
            <a:r>
              <a:rPr lang="en-GB" sz="3600" dirty="0"/>
              <a:t>Please try to check book bags daily for any letters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1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Any questions?</a:t>
            </a:r>
          </a:p>
        </p:txBody>
      </p:sp>
      <p:pic>
        <p:nvPicPr>
          <p:cNvPr id="9226" name="Picture 10" descr="Question mark clip art free clipart images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89" y="1690688"/>
            <a:ext cx="3970222" cy="4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team…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Class Teacher</a:t>
            </a:r>
          </a:p>
          <a:p>
            <a:pPr marL="0" indent="0">
              <a:buNone/>
            </a:pPr>
            <a:r>
              <a:rPr lang="en-GB" dirty="0"/>
              <a:t>Mrs Lovett </a:t>
            </a:r>
          </a:p>
          <a:p>
            <a:pPr marL="0" indent="0">
              <a:buNone/>
            </a:pPr>
            <a:r>
              <a:rPr lang="en-GB" dirty="0"/>
              <a:t>LSA </a:t>
            </a:r>
          </a:p>
          <a:p>
            <a:pPr marL="0" indent="0">
              <a:buNone/>
            </a:pPr>
            <a:r>
              <a:rPr lang="en-GB" dirty="0"/>
              <a:t>Mrs Pope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Wednesday Afternoon:</a:t>
            </a:r>
          </a:p>
          <a:p>
            <a:pPr marL="0" indent="0">
              <a:buNone/>
            </a:pPr>
            <a:r>
              <a:rPr lang="en-GB" dirty="0"/>
              <a:t>Music with Mrs White </a:t>
            </a:r>
          </a:p>
          <a:p>
            <a:pPr marL="0" indent="0">
              <a:buNone/>
            </a:pPr>
            <a:r>
              <a:rPr lang="en-GB" dirty="0"/>
              <a:t>PE with Mrs Bowen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Image result for team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6538909" y="2049264"/>
            <a:ext cx="4814891" cy="27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1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Our Daily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813"/>
            <a:ext cx="10515600" cy="45882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Register and Zones of Regulation </a:t>
            </a:r>
          </a:p>
          <a:p>
            <a:r>
              <a:rPr lang="en-GB" dirty="0"/>
              <a:t>Dough disco </a:t>
            </a:r>
          </a:p>
          <a:p>
            <a:r>
              <a:rPr lang="en-GB" dirty="0"/>
              <a:t>Morning Session 1 – adult directed activity (literacy/maths) discovery time (indoors and outdoors) </a:t>
            </a:r>
          </a:p>
          <a:p>
            <a:r>
              <a:rPr lang="en-GB" dirty="0"/>
              <a:t>Milk/Playtime / snack/ story</a:t>
            </a:r>
          </a:p>
          <a:p>
            <a:r>
              <a:rPr lang="en-GB" dirty="0"/>
              <a:t>Morning session 2 - adult directed activity (literacy/maths) discovery time (indoors and outdoors) continued </a:t>
            </a:r>
          </a:p>
          <a:p>
            <a:r>
              <a:rPr lang="en-GB" dirty="0"/>
              <a:t>Lunch</a:t>
            </a:r>
          </a:p>
          <a:p>
            <a:r>
              <a:rPr lang="en-GB" dirty="0"/>
              <a:t>Phonics</a:t>
            </a:r>
          </a:p>
          <a:p>
            <a:r>
              <a:rPr lang="en-GB" dirty="0"/>
              <a:t>Afternoon session – individual reading, adult directed activity (topic), discovery time </a:t>
            </a:r>
          </a:p>
          <a:p>
            <a:r>
              <a:rPr lang="en-GB" dirty="0"/>
              <a:t>Story time  </a:t>
            </a:r>
          </a:p>
          <a:p>
            <a:r>
              <a:rPr lang="en-GB" dirty="0"/>
              <a:t>Home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3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0675"/>
            <a:ext cx="5858022" cy="5049276"/>
          </a:xfrm>
        </p:spPr>
        <p:txBody>
          <a:bodyPr>
            <a:normAutofit/>
          </a:bodyPr>
          <a:lstStyle/>
          <a:p>
            <a:r>
              <a:rPr lang="en-GB" dirty="0"/>
              <a:t>Cross curricular and topic based approach. </a:t>
            </a:r>
          </a:p>
          <a:p>
            <a:r>
              <a:rPr lang="en-GB" dirty="0"/>
              <a:t>Literacy, phonics, reading and maths every day.</a:t>
            </a:r>
          </a:p>
          <a:p>
            <a:r>
              <a:rPr lang="en-GB" dirty="0"/>
              <a:t>ICT suite every week and access to iPads.</a:t>
            </a:r>
          </a:p>
          <a:p>
            <a:r>
              <a:rPr lang="en-GB" dirty="0"/>
              <a:t>PE twice a week – currently Monday and Wednesday.</a:t>
            </a:r>
          </a:p>
          <a:p>
            <a:r>
              <a:rPr lang="en-GB" dirty="0"/>
              <a:t> Please remove earrings before PE days – we are not allowed to tape over anymore.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Image result for curriculu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261723"/>
            <a:ext cx="4860974" cy="32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505242"/>
            <a:ext cx="6513341" cy="5352757"/>
          </a:xfrm>
        </p:spPr>
        <p:txBody>
          <a:bodyPr>
            <a:normAutofit/>
          </a:bodyPr>
          <a:lstStyle/>
          <a:p>
            <a:r>
              <a:rPr lang="en-GB" sz="3200" dirty="0"/>
              <a:t>Decodable book, shared reading book and word lists. </a:t>
            </a:r>
          </a:p>
          <a:p>
            <a:r>
              <a:rPr lang="en-GB" sz="3200" dirty="0"/>
              <a:t>Please record a comment when you hear your child read. Useful things to mention are sound recognition, tricky words, blending, engagement and enjoyment with the book.</a:t>
            </a:r>
          </a:p>
          <a:p>
            <a:r>
              <a:rPr lang="en-GB" sz="3200" dirty="0"/>
              <a:t>Weekly whole school reading competition. </a:t>
            </a:r>
          </a:p>
        </p:txBody>
      </p:sp>
      <p:pic>
        <p:nvPicPr>
          <p:cNvPr id="7170" name="Picture 2" descr="Image result for read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 bwMode="auto">
          <a:xfrm>
            <a:off x="7019778" y="2518118"/>
            <a:ext cx="4820866" cy="25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70"/>
            <a:ext cx="5759548" cy="5261316"/>
          </a:xfrm>
        </p:spPr>
        <p:txBody>
          <a:bodyPr>
            <a:normAutofit fontScale="92500"/>
          </a:bodyPr>
          <a:lstStyle/>
          <a:p>
            <a:r>
              <a:rPr lang="en-GB" dirty="0"/>
              <a:t>The children will begin to learn the first 26 letter sounds. We will also learn a number of tricky words which the children will need to recognise by sight.</a:t>
            </a:r>
          </a:p>
          <a:p>
            <a:endParaRPr lang="en-GB" dirty="0"/>
          </a:p>
          <a:p>
            <a:r>
              <a:rPr lang="en-GB" dirty="0"/>
              <a:t>Each letter sound has a song and an action which the children enjoy learning. Please encourage them to teach you and sing along at home!</a:t>
            </a:r>
          </a:p>
          <a:p>
            <a:endParaRPr lang="en-GB" dirty="0"/>
          </a:p>
          <a:p>
            <a:r>
              <a:rPr lang="en-GB" dirty="0"/>
              <a:t>Please check the newsletter as this will tell you which sounds we are focusing on for the week.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9CA4F-2541-4E06-8831-99CFFE72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1894201"/>
            <a:ext cx="5082215" cy="33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follow the White Rose maths scheme </a:t>
            </a:r>
          </a:p>
          <a:p>
            <a:r>
              <a:rPr lang="en-GB" dirty="0"/>
              <a:t>We teach the children in a practical way using a range of resources such as:</a:t>
            </a:r>
          </a:p>
          <a:p>
            <a:r>
              <a:rPr lang="en-GB" dirty="0"/>
              <a:t>Numicon</a:t>
            </a:r>
          </a:p>
          <a:p>
            <a:r>
              <a:rPr lang="en-GB" dirty="0"/>
              <a:t>Number Blocks</a:t>
            </a:r>
          </a:p>
          <a:p>
            <a:r>
              <a:rPr lang="en-GB" dirty="0"/>
              <a:t>Counting apparatus</a:t>
            </a:r>
          </a:p>
          <a:p>
            <a:r>
              <a:rPr lang="en-GB" dirty="0"/>
              <a:t>Natural resources</a:t>
            </a:r>
          </a:p>
          <a:p>
            <a:endParaRPr lang="en-GB" dirty="0"/>
          </a:p>
          <a:p>
            <a:r>
              <a:rPr lang="en-GB" dirty="0"/>
              <a:t>We like to extend our maths by using the outside area or by active learning e.g. body counting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DF19E-0925-4A2D-948B-87CDCBEA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2915353"/>
            <a:ext cx="1881502" cy="21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971"/>
            <a:ext cx="10515600" cy="4114991"/>
          </a:xfrm>
        </p:spPr>
        <p:txBody>
          <a:bodyPr>
            <a:normAutofit/>
          </a:bodyPr>
          <a:lstStyle/>
          <a:p>
            <a:r>
              <a:rPr lang="en-GB" dirty="0"/>
              <a:t>Encouraging greater independence e.g. looking after their own belongings.</a:t>
            </a:r>
          </a:p>
          <a:p>
            <a:r>
              <a:rPr lang="en-GB" dirty="0"/>
              <a:t>Morning – wait sensibly in playground (No adventure playground)</a:t>
            </a:r>
          </a:p>
          <a:p>
            <a:r>
              <a:rPr lang="en-GB" dirty="0"/>
              <a:t>Bring in correct equipment (coat, hat, water bottle, book bag)</a:t>
            </a:r>
          </a:p>
          <a:p>
            <a:r>
              <a:rPr lang="en-GB" dirty="0"/>
              <a:t>Remembering to take all of their items home at the end of the day.</a:t>
            </a:r>
          </a:p>
          <a:p>
            <a:r>
              <a:rPr lang="en-GB" dirty="0"/>
              <a:t>Following the classroom and school rules.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Image result for role mode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72" y="179482"/>
            <a:ext cx="3122198" cy="16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9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8015" cy="4351338"/>
          </a:xfrm>
        </p:spPr>
        <p:txBody>
          <a:bodyPr/>
          <a:lstStyle/>
          <a:p>
            <a:r>
              <a:rPr lang="en-GB" dirty="0"/>
              <a:t>Each class has a set of golden rules. We use a sun/cloud and rain behaviour system. </a:t>
            </a:r>
          </a:p>
          <a:p>
            <a:endParaRPr lang="en-GB" dirty="0"/>
          </a:p>
          <a:p>
            <a:r>
              <a:rPr lang="en-GB" dirty="0"/>
              <a:t>Positive strategies are used, such as star of the day and week, stickers, lunch time awards and top trophy.</a:t>
            </a:r>
          </a:p>
          <a:p>
            <a:endParaRPr lang="en-GB" dirty="0"/>
          </a:p>
          <a:p>
            <a:r>
              <a:rPr lang="en-GB" dirty="0"/>
              <a:t>We expect the children to look after the resources and each other.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791303" y="1211308"/>
            <a:ext cx="2103120" cy="19333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8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Welcome to Foundation Stage</vt:lpstr>
      <vt:lpstr>Meet the team…</vt:lpstr>
      <vt:lpstr>Our Daily Routine</vt:lpstr>
      <vt:lpstr>The Curriculum</vt:lpstr>
      <vt:lpstr>Reading </vt:lpstr>
      <vt:lpstr>Phonics</vt:lpstr>
      <vt:lpstr>Maths</vt:lpstr>
      <vt:lpstr>Foundation expectations</vt:lpstr>
      <vt:lpstr>Behaviour</vt:lpstr>
      <vt:lpstr>Homework </vt:lpstr>
      <vt:lpstr>Sources of General information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Foundation Stage</dc:title>
  <dc:creator>bethan williams</dc:creator>
  <cp:lastModifiedBy>bethan williams</cp:lastModifiedBy>
  <cp:revision>1</cp:revision>
  <dcterms:created xsi:type="dcterms:W3CDTF">2021-10-06T13:17:35Z</dcterms:created>
  <dcterms:modified xsi:type="dcterms:W3CDTF">2021-10-06T13:18:21Z</dcterms:modified>
</cp:coreProperties>
</file>