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0" r:id="rId8"/>
    <p:sldId id="263" r:id="rId9"/>
    <p:sldId id="264" r:id="rId10"/>
    <p:sldId id="265" r:id="rId1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919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92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25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38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  <p:sldLayoutId id="2147483669" r:id="rId17"/>
    <p:sldLayoutId id="2147483670" r:id="rId18"/>
    <p:sldLayoutId id="2147483671" r:id="rId19"/>
    <p:sldLayoutId id="2147483672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D6raJluIg40&amp;list=RDD6raJluIg40&amp;start_radio=1&amp;t=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pWp6kkz-pnQ" TargetMode="Externa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2352442" TargetMode="External"/><Relationship Id="rId2" Type="http://schemas.openxmlformats.org/officeDocument/2006/relationships/slideLayout" Target="../slideLayouts/slideLayout18.xml"/><Relationship Id="rId1" Type="http://schemas.openxmlformats.org/officeDocument/2006/relationships/video" Target="https://player.vimeo.com/video/32352442?app_id=122963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574765"/>
            <a:ext cx="7766936" cy="2325189"/>
          </a:xfrm>
        </p:spPr>
        <p:txBody>
          <a:bodyPr/>
          <a:lstStyle/>
          <a:p>
            <a:pPr algn="ctr"/>
            <a:r>
              <a:rPr lang="en-GB" sz="1200" dirty="0">
                <a:hlinkClick r:id="rId2"/>
              </a:rPr>
              <a:t>https://www.youtube.com/watch?v=D6raJluIg40&amp;list=RDD6raJluIg40&amp;start_radio=1&amp;t=0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Welcome Everyone</a:t>
            </a:r>
            <a:br>
              <a:rPr lang="en-GB" dirty="0"/>
            </a:br>
            <a:r>
              <a:rPr lang="en-GB" dirty="0"/>
              <a:t>Happy Monday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180150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Be safe, be kind, listen and think a lot, be your best.</a:t>
            </a:r>
          </a:p>
        </p:txBody>
      </p:sp>
      <p:pic>
        <p:nvPicPr>
          <p:cNvPr id="4" name="Picture 3" descr="GenPerryf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836" y="422909"/>
            <a:ext cx="1028700" cy="1314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32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Perseverance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8354" y="1673559"/>
            <a:ext cx="73720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I think Bruno Mars has a great view on Perseverance…..</a:t>
            </a:r>
          </a:p>
          <a:p>
            <a:r>
              <a:rPr lang="en-GB" sz="3600" dirty="0"/>
              <a:t>Listen to the lyrics.</a:t>
            </a:r>
          </a:p>
          <a:p>
            <a:endParaRPr lang="en-GB" sz="3600" dirty="0"/>
          </a:p>
          <a:p>
            <a:endParaRPr lang="en-GB" sz="3600" dirty="0"/>
          </a:p>
        </p:txBody>
      </p:sp>
      <p:pic>
        <p:nvPicPr>
          <p:cNvPr id="5" name="Picture 4" descr="GenPerryf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210" y="318823"/>
            <a:ext cx="102870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Wp6kkz-pn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710247" y="3639416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Stars of the Week!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Ruby Class – Bella</a:t>
            </a:r>
          </a:p>
          <a:p>
            <a:r>
              <a:rPr lang="en-GB" sz="2800" dirty="0"/>
              <a:t>Topaz Class – Emily</a:t>
            </a:r>
          </a:p>
          <a:p>
            <a:r>
              <a:rPr lang="en-GB" sz="2800" dirty="0"/>
              <a:t>Emerald Class – </a:t>
            </a:r>
            <a:r>
              <a:rPr lang="en-GB" sz="2800" dirty="0" err="1"/>
              <a:t>Maelyn</a:t>
            </a:r>
            <a:endParaRPr lang="en-GB" sz="2800" dirty="0"/>
          </a:p>
          <a:p>
            <a:r>
              <a:rPr lang="en-GB" sz="2800" dirty="0"/>
              <a:t>Sapphire Class – Kai</a:t>
            </a:r>
          </a:p>
          <a:p>
            <a:r>
              <a:rPr lang="en-GB" sz="2800" dirty="0"/>
              <a:t>Diamond Class – Tara</a:t>
            </a:r>
          </a:p>
          <a:p>
            <a:r>
              <a:rPr lang="en-GB" sz="2800" dirty="0"/>
              <a:t>Pearl Class - Dexter</a:t>
            </a:r>
          </a:p>
        </p:txBody>
      </p:sp>
      <p:pic>
        <p:nvPicPr>
          <p:cNvPr id="4" name="Picture 3" descr="GenPerryf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146" y="279220"/>
            <a:ext cx="1028700" cy="1314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49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64686" y="6165669"/>
            <a:ext cx="827314" cy="692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016137" y="5308420"/>
            <a:ext cx="1724297" cy="13144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GenPerryf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935" y="5308420"/>
            <a:ext cx="1028700" cy="1314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90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9650" y="1711325"/>
            <a:ext cx="7632700" cy="744538"/>
          </a:xfrm>
          <a:prstGeom prst="rect">
            <a:avLst/>
          </a:prstGeom>
          <a:solidFill>
            <a:srgbClr val="009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dirty="0"/>
              <a:t>Perseverance is when someone keeps trying, no matter how </a:t>
            </a:r>
            <a:br>
              <a:rPr lang="en-GB" dirty="0"/>
            </a:br>
            <a:r>
              <a:rPr lang="en-GB" dirty="0"/>
              <a:t>hard something is.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 rtlCol="0"/>
          <a:lstStyle/>
          <a:p>
            <a:pPr>
              <a:defRPr/>
            </a:pPr>
            <a:r>
              <a:rPr lang="en-GB" dirty="0">
                <a:latin typeface="+mn-lt"/>
              </a:rPr>
              <a:t>What Is Perseverance?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2825" y="5646739"/>
            <a:ext cx="7632700" cy="479425"/>
          </a:xfrm>
          <a:prstGeom prst="rect">
            <a:avLst/>
          </a:prstGeom>
          <a:solidFill>
            <a:srgbClr val="009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dirty="0"/>
              <a:t> It can help someone achieve their goals.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4" y="2452688"/>
            <a:ext cx="4497387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GenPerryf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832" y="319088"/>
            <a:ext cx="1028700" cy="1314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60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966788" y="346075"/>
            <a:ext cx="8220075" cy="993775"/>
          </a:xfrm>
        </p:spPr>
        <p:txBody>
          <a:bodyPr rtlCol="0"/>
          <a:lstStyle/>
          <a:p>
            <a:pPr algn="ctr">
              <a:defRPr/>
            </a:pPr>
            <a:r>
              <a:rPr lang="en-GB" dirty="0">
                <a:latin typeface="+mn-lt"/>
              </a:rPr>
              <a:t>How Can We Show Perseverance at school but also whilst working and learning from home?</a:t>
            </a:r>
          </a:p>
        </p:txBody>
      </p:sp>
      <p:sp>
        <p:nvSpPr>
          <p:cNvPr id="2" name="Rectangle 1"/>
          <p:cNvSpPr/>
          <p:nvPr/>
        </p:nvSpPr>
        <p:spPr>
          <a:xfrm>
            <a:off x="2279650" y="1905000"/>
            <a:ext cx="460375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We can show perseverance at home by: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/>
              <a:t>not giving up;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/>
              <a:t>following school rules at home;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/>
              <a:t>trying your best;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/>
              <a:t>setting some goals for yourself;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/>
              <a:t>asking for help if you need 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112" y="4845051"/>
            <a:ext cx="2297113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7" y="3668385"/>
            <a:ext cx="221297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644" y="1905000"/>
            <a:ext cx="1722438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GenPerryf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455" y="346075"/>
            <a:ext cx="1028700" cy="1314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942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981201" y="442913"/>
            <a:ext cx="8220075" cy="995362"/>
          </a:xfrm>
        </p:spPr>
        <p:txBody>
          <a:bodyPr rtlCol="0"/>
          <a:lstStyle/>
          <a:p>
            <a:pPr algn="ctr">
              <a:defRPr/>
            </a:pPr>
            <a:r>
              <a:rPr lang="en-GB" dirty="0">
                <a:latin typeface="+mn-lt"/>
              </a:rPr>
              <a:t>Examples of Perseverance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7588" y="2998789"/>
            <a:ext cx="3808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Never giving up on your dreams!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096000" y="3008314"/>
            <a:ext cx="3816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Training for the team you would like to join, no matter how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tiring it is.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2825" y="5564189"/>
            <a:ext cx="7632700" cy="668337"/>
          </a:xfrm>
          <a:prstGeom prst="rect">
            <a:avLst/>
          </a:prstGeom>
          <a:solidFill>
            <a:srgbClr val="009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dirty="0"/>
              <a:t>Finding new ways of learning something that you need to know to make sure you achieve your goal!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1" y="1403351"/>
            <a:ext cx="1782763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1335088"/>
            <a:ext cx="22288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3838575"/>
            <a:ext cx="2379662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GenPerryf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076" y="283369"/>
            <a:ext cx="1028700" cy="1314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35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473" y="426644"/>
            <a:ext cx="10960100" cy="994306"/>
          </a:xfrm>
        </p:spPr>
        <p:txBody>
          <a:bodyPr/>
          <a:lstStyle/>
          <a:p>
            <a:pPr algn="ctr"/>
            <a:r>
              <a:rPr lang="en-GB" sz="4800" dirty="0"/>
              <a:t>Perseverance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391343" y="1197430"/>
            <a:ext cx="6365057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Perseverance is not giving up – you should try, try and try again. It is having a go and keeping a positive attitude</a:t>
            </a:r>
            <a:r>
              <a:rPr lang="en-GB" sz="3200" dirty="0" smtClean="0"/>
              <a:t>.</a:t>
            </a:r>
          </a:p>
          <a:p>
            <a:r>
              <a:rPr lang="en-GB" u="sng" dirty="0">
                <a:hlinkClick r:id="rId3"/>
              </a:rPr>
              <a:t>https://vimeo.com/32352442</a:t>
            </a:r>
            <a:endParaRPr lang="en-GB" dirty="0"/>
          </a:p>
          <a:p>
            <a:endParaRPr lang="en-GB" sz="3200" dirty="0" smtClean="0"/>
          </a:p>
          <a:p>
            <a:r>
              <a:rPr lang="en-GB" sz="3200" dirty="0" smtClean="0"/>
              <a:t>Skateboarding </a:t>
            </a:r>
            <a:r>
              <a:rPr lang="en-GB" sz="3200" dirty="0"/>
              <a:t>Legend Danny Way in the 2008 X-Games on the </a:t>
            </a:r>
            <a:r>
              <a:rPr lang="en-GB" sz="3200" dirty="0" err="1"/>
              <a:t>Megaramp</a:t>
            </a:r>
            <a:r>
              <a:rPr lang="en-GB" sz="3200" dirty="0"/>
              <a:t>.  He kept falling off…….. But he always got back up.  This is PERSEVERANCE.</a:t>
            </a:r>
          </a:p>
          <a:p>
            <a:endParaRPr lang="en-GB" dirty="0"/>
          </a:p>
          <a:p>
            <a:endParaRPr lang="en-GB" dirty="0"/>
          </a:p>
          <a:p>
            <a:endParaRPr lang="en-GB" u="sng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GenPerryf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957" y="266572"/>
            <a:ext cx="102870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nline Media 4" title="Danny Way - Perseverance">
            <a:hlinkClick r:id="" action="ppaction://media"/>
            <a:extLst>
              <a:ext uri="{FF2B5EF4-FFF2-40B4-BE49-F238E27FC236}">
                <a16:creationId xmlns:a16="http://schemas.microsoft.com/office/drawing/2014/main" id="{EBB07BC4-E01A-4EF9-AA36-01D197C17EA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949440" y="3407865"/>
            <a:ext cx="4227689" cy="237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loud Callout 2"/>
          <p:cNvSpPr/>
          <p:nvPr/>
        </p:nvSpPr>
        <p:spPr>
          <a:xfrm>
            <a:off x="1998618" y="692332"/>
            <a:ext cx="9183188" cy="4846320"/>
          </a:xfrm>
          <a:prstGeom prst="cloudCallout">
            <a:avLst>
              <a:gd name="adj1" fmla="val -54972"/>
              <a:gd name="adj2" fmla="val 633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n>
                  <a:solidFill>
                    <a:schemeClr val="tx1"/>
                  </a:solidFill>
                </a:ln>
              </a:rPr>
              <a:t>When will you need to show perseverance this year?</a:t>
            </a:r>
          </a:p>
        </p:txBody>
      </p:sp>
      <p:pic>
        <p:nvPicPr>
          <p:cNvPr id="4" name="Picture 3" descr="GenPerryf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402" y="318823"/>
            <a:ext cx="1028700" cy="1314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28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loud Callout 2"/>
          <p:cNvSpPr/>
          <p:nvPr/>
        </p:nvSpPr>
        <p:spPr>
          <a:xfrm>
            <a:off x="914400" y="600891"/>
            <a:ext cx="9405257" cy="4820195"/>
          </a:xfrm>
          <a:prstGeom prst="cloudCallout">
            <a:avLst>
              <a:gd name="adj1" fmla="val 39795"/>
              <a:gd name="adj2" fmla="val 64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What can you do to help yourself when things get tough?</a:t>
            </a:r>
          </a:p>
        </p:txBody>
      </p:sp>
      <p:pic>
        <p:nvPicPr>
          <p:cNvPr id="4" name="Picture 3" descr="GenPerryf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800" y="318823"/>
            <a:ext cx="1028700" cy="1314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434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160</TotalTime>
  <Words>262</Words>
  <Application>Microsoft Office PowerPoint</Application>
  <PresentationFormat>Widescreen</PresentationFormat>
  <Paragraphs>38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Sassoon Infant Rg</vt:lpstr>
      <vt:lpstr>Trebuchet MS</vt:lpstr>
      <vt:lpstr>Twinkl</vt:lpstr>
      <vt:lpstr>Twinkl SemiBold</vt:lpstr>
      <vt:lpstr>Wingdings 3</vt:lpstr>
      <vt:lpstr>Facet</vt:lpstr>
      <vt:lpstr>https://www.youtube.com/watch?v=D6raJluIg40&amp;list=RDD6raJluIg40&amp;start_radio=1&amp;t=0 Welcome Everyone Happy Monday</vt:lpstr>
      <vt:lpstr>Stars of the Week!</vt:lpstr>
      <vt:lpstr>PowerPoint Presentation</vt:lpstr>
      <vt:lpstr>What Is Perseverance?</vt:lpstr>
      <vt:lpstr>How Can We Show Perseverance at school but also whilst working and learning from home?</vt:lpstr>
      <vt:lpstr>Examples of Perseverance</vt:lpstr>
      <vt:lpstr>Perseverance</vt:lpstr>
      <vt:lpstr>PowerPoint Presentation</vt:lpstr>
      <vt:lpstr>PowerPoint Presentation</vt:lpstr>
      <vt:lpstr>Perseverance</vt:lpstr>
    </vt:vector>
  </TitlesOfParts>
  <Company>Perryfields Infant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REID</dc:creator>
  <cp:lastModifiedBy>perryfieldsinf Head Email</cp:lastModifiedBy>
  <cp:revision>20</cp:revision>
  <cp:lastPrinted>2021-02-01T08:13:52Z</cp:lastPrinted>
  <dcterms:created xsi:type="dcterms:W3CDTF">2021-01-31T15:08:34Z</dcterms:created>
  <dcterms:modified xsi:type="dcterms:W3CDTF">2021-02-01T08:54:59Z</dcterms:modified>
</cp:coreProperties>
</file>