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00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68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66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58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46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46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78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79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14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96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41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C63D8-349B-4B4E-9617-E9F4378B63E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55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CW Cursive Writing 22" panose="03050602040000000000" pitchFamily="66" charset="0"/>
              </a:rPr>
              <a:t>Happy New Year!</a:t>
            </a:r>
            <a:endParaRPr lang="en-GB" dirty="0">
              <a:latin typeface="CCW Cursive Writing 22" panose="03050602040000000000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CW Cursive Writing 22" panose="03050602040000000000" pitchFamily="66" charset="0"/>
              </a:rPr>
              <a:t>It seems a long time since we were at school together.</a:t>
            </a:r>
          </a:p>
          <a:p>
            <a:endParaRPr lang="en-GB" dirty="0">
              <a:latin typeface="CCW Cursive Writing 22" panose="03050602040000000000" pitchFamily="66" charset="0"/>
            </a:endParaRPr>
          </a:p>
          <a:p>
            <a:r>
              <a:rPr lang="en-GB" dirty="0" smtClean="0">
                <a:latin typeface="CCW Cursive Writing 22" panose="03050602040000000000" pitchFamily="66" charset="0"/>
              </a:rPr>
              <a:t>I wonder what you have done during the holidays…</a:t>
            </a:r>
            <a:endParaRPr lang="en-GB" dirty="0">
              <a:latin typeface="CCW Cursive Writing 22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2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CW Cursive Writing 22" panose="03050602040000000000" pitchFamily="66" charset="0"/>
              </a:rPr>
              <a:t>Did you help with some Christmas cooking?</a:t>
            </a:r>
            <a:endParaRPr lang="en-GB" dirty="0">
              <a:latin typeface="CCW Cursive Writing 22" panose="03050602040000000000" pitchFamily="66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730"/>
            <a:ext cx="5181600" cy="388712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2101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CW Cursive Writing 22" panose="03050602040000000000" pitchFamily="66" charset="0"/>
              </a:rPr>
              <a:t>Did you get some good presents for Christmas?</a:t>
            </a:r>
            <a:endParaRPr lang="en-GB" dirty="0">
              <a:latin typeface="CCW Cursive Writing 22" panose="03050602040000000000" pitchFamily="66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873781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CW Cursive Writing 22" panose="03050602040000000000" pitchFamily="66" charset="0"/>
              </a:rPr>
              <a:t>Did you spend some time with your family?</a:t>
            </a:r>
            <a:endParaRPr lang="en-GB" dirty="0">
              <a:latin typeface="CCW Cursive Writing 22" panose="03050602040000000000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18" y="1690688"/>
            <a:ext cx="5181600" cy="2913227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18" y="4121701"/>
            <a:ext cx="3417642" cy="263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CW Cursive Writing 22" panose="03050602040000000000" pitchFamily="66" charset="0"/>
              </a:rPr>
              <a:t>Did you go for any walks?</a:t>
            </a:r>
            <a:endParaRPr lang="en-GB" dirty="0">
              <a:latin typeface="CCW Cursive Writing 22" panose="03050602040000000000" pitchFamily="66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18410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CW Cursive Writing 22" panose="03050602040000000000" pitchFamily="66" charset="0"/>
              </a:rPr>
              <a:t>Did you…</a:t>
            </a:r>
            <a:endParaRPr lang="en-GB" dirty="0">
              <a:latin typeface="CCW Cursive Writing 22" panose="03050602040000000000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CW Cursive Writing 22" panose="03050602040000000000" pitchFamily="66" charset="0"/>
              </a:rPr>
              <a:t>Eat some delicious meals?</a:t>
            </a:r>
          </a:p>
          <a:p>
            <a:r>
              <a:rPr lang="en-GB" dirty="0" smtClean="0">
                <a:latin typeface="CCW Cursive Writing 22" panose="03050602040000000000" pitchFamily="66" charset="0"/>
              </a:rPr>
              <a:t>Play some games?</a:t>
            </a:r>
          </a:p>
          <a:p>
            <a:r>
              <a:rPr lang="en-GB" dirty="0" smtClean="0">
                <a:latin typeface="CCW Cursive Writing 22" panose="03050602040000000000" pitchFamily="66" charset="0"/>
              </a:rPr>
              <a:t>Watch some interesting programmes on the television?</a:t>
            </a:r>
          </a:p>
          <a:p>
            <a:r>
              <a:rPr lang="en-GB" dirty="0" smtClean="0">
                <a:latin typeface="CCW Cursive Writing 22" panose="03050602040000000000" pitchFamily="66" charset="0"/>
              </a:rPr>
              <a:t>Play lots of computer games?</a:t>
            </a:r>
          </a:p>
          <a:p>
            <a:endParaRPr lang="en-GB" dirty="0">
              <a:latin typeface="CCW Cursive Writing 22" panose="03050602040000000000" pitchFamily="66" charset="0"/>
            </a:endParaRPr>
          </a:p>
          <a:p>
            <a:r>
              <a:rPr lang="en-GB" dirty="0" smtClean="0">
                <a:latin typeface="CCW Cursive Writing 22" panose="03050602040000000000" pitchFamily="66" charset="0"/>
              </a:rPr>
              <a:t>If you didn’t do anything at all, what do you </a:t>
            </a:r>
            <a:r>
              <a:rPr lang="en-GB" b="1" dirty="0" smtClean="0">
                <a:latin typeface="CCW Cursive Writing 22" panose="03050602040000000000" pitchFamily="66" charset="0"/>
              </a:rPr>
              <a:t>wish</a:t>
            </a:r>
            <a:r>
              <a:rPr lang="en-GB" dirty="0" smtClean="0">
                <a:latin typeface="CCW Cursive Writing 22" panose="03050602040000000000" pitchFamily="66" charset="0"/>
              </a:rPr>
              <a:t> you could have done?</a:t>
            </a:r>
            <a:endParaRPr lang="en-GB" dirty="0">
              <a:latin typeface="CCW Cursive Writing 22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5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CW Cursive Writing 22" panose="03050602040000000000" pitchFamily="66" charset="0"/>
              </a:rPr>
              <a:t>Have you made any New Year’s Resolutions?</a:t>
            </a:r>
            <a:endParaRPr lang="en-GB" dirty="0">
              <a:latin typeface="CCW Cursive Writing 22" panose="03050602040000000000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CW Cursive Writing 22" panose="03050602040000000000" pitchFamily="66" charset="0"/>
              </a:rPr>
              <a:t>That is when you decide to try really hard to do something or get better at something.</a:t>
            </a:r>
            <a:endParaRPr lang="en-GB" dirty="0">
              <a:latin typeface="CCW Cursive Writing 22" panose="03050602040000000000" pitchFamily="66" charset="0"/>
            </a:endParaRPr>
          </a:p>
        </p:txBody>
      </p:sp>
      <p:pic>
        <p:nvPicPr>
          <p:cNvPr id="2" name="Picture 1" descr="It's Like Herding Cats: Is This Going To Be On the Test?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180" y="3498206"/>
            <a:ext cx="3161266" cy="267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67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CW Cursive Writing 22" panose="03050602040000000000" pitchFamily="66" charset="0"/>
              </a:rPr>
              <a:t>Today, we’d like you to write about</a:t>
            </a:r>
            <a:endParaRPr lang="en-GB" dirty="0">
              <a:latin typeface="CCW Cursive Writing 22" panose="03050602040000000000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2558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CCW Cursive Writing 22" panose="03050602040000000000" pitchFamily="66" charset="0"/>
              </a:rPr>
              <a:t>Some of the things you did during the Christmas holidays, or</a:t>
            </a:r>
          </a:p>
          <a:p>
            <a:r>
              <a:rPr lang="en-GB" dirty="0" smtClean="0">
                <a:latin typeface="CCW Cursive Writing 22" panose="03050602040000000000" pitchFamily="66" charset="0"/>
              </a:rPr>
              <a:t>What you would like to have done if you didn’t do much, and</a:t>
            </a:r>
          </a:p>
          <a:p>
            <a:r>
              <a:rPr lang="en-GB" dirty="0" smtClean="0">
                <a:latin typeface="CCW Cursive Writing 22" panose="03050602040000000000" pitchFamily="66" charset="0"/>
              </a:rPr>
              <a:t>Any New Year’s resolutions you have made.</a:t>
            </a:r>
          </a:p>
          <a:p>
            <a:endParaRPr lang="en-GB" dirty="0">
              <a:latin typeface="CCW Cursive Writing 22" panose="03050602040000000000" pitchFamily="66" charset="0"/>
            </a:endParaRPr>
          </a:p>
          <a:p>
            <a:r>
              <a:rPr lang="en-GB" dirty="0" smtClean="0">
                <a:latin typeface="CCW Cursive Writing 22" panose="03050602040000000000" pitchFamily="66" charset="0"/>
              </a:rPr>
              <a:t>Use the questions in this PowerPoint to help you decide – see if you can write a sentence for each one</a:t>
            </a:r>
            <a:r>
              <a:rPr lang="en-GB" dirty="0" smtClean="0">
                <a:latin typeface="CCW Cursive Writing 22" panose="03050602040000000000" pitchFamily="66" charset="0"/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latin typeface="CCW Cursive Writing 22" panose="03050602040000000000" pitchFamily="66" charset="0"/>
              </a:rPr>
              <a:t>(You can type this if you want to.)</a:t>
            </a:r>
            <a:endParaRPr lang="en-GB" dirty="0" smtClean="0">
              <a:latin typeface="CCW Cursive Writing 22" panose="03050602040000000000" pitchFamily="66" charset="0"/>
            </a:endParaRPr>
          </a:p>
          <a:p>
            <a:endParaRPr lang="en-GB" dirty="0">
              <a:latin typeface="CCW Cursive Writing 22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5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CW Cursive Writing 22" panose="03050602040000000000" pitchFamily="66" charset="0"/>
              </a:rPr>
              <a:t>Here is a word bank to help you:</a:t>
            </a:r>
            <a:endParaRPr lang="en-GB" dirty="0">
              <a:latin typeface="CCW Cursive Writing 22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CCW Cursive Writing 22" panose="03050602040000000000" pitchFamily="66" charset="0"/>
              </a:rPr>
              <a:t>Christmas    holidays</a:t>
            </a:r>
          </a:p>
          <a:p>
            <a:pPr marL="0" indent="0">
              <a:buNone/>
            </a:pPr>
            <a:endParaRPr lang="en-GB" dirty="0" smtClean="0">
              <a:latin typeface="CCW Cursive Writing 22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CW Cursive Writing 22" panose="03050602040000000000" pitchFamily="66" charset="0"/>
              </a:rPr>
              <a:t>helped   watched   walked   opened</a:t>
            </a:r>
          </a:p>
          <a:p>
            <a:pPr marL="0" indent="0">
              <a:buNone/>
            </a:pPr>
            <a:r>
              <a:rPr lang="en-GB" dirty="0" smtClean="0">
                <a:latin typeface="CCW Cursive Writing 22" panose="03050602040000000000" pitchFamily="66" charset="0"/>
              </a:rPr>
              <a:t>cooked   played</a:t>
            </a:r>
          </a:p>
          <a:p>
            <a:pPr marL="0" indent="0">
              <a:buNone/>
            </a:pPr>
            <a:endParaRPr lang="en-GB" dirty="0" smtClean="0">
              <a:latin typeface="CCW Cursive Writing 22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CW Cursive Writing 22" panose="03050602040000000000" pitchFamily="66" charset="0"/>
              </a:rPr>
              <a:t>presents    food    ate  games</a:t>
            </a:r>
          </a:p>
          <a:p>
            <a:pPr marL="0" indent="0">
              <a:buNone/>
            </a:pPr>
            <a:r>
              <a:rPr lang="en-GB" dirty="0" smtClean="0">
                <a:latin typeface="CCW Cursive Writing 22" panose="03050602040000000000" pitchFamily="66" charset="0"/>
              </a:rPr>
              <a:t>favourite   resolution</a:t>
            </a:r>
          </a:p>
          <a:p>
            <a:pPr marL="0" indent="0">
              <a:buNone/>
            </a:pPr>
            <a:endParaRPr lang="en-GB" dirty="0">
              <a:latin typeface="CCW Cursive Writing 22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CCW Cursive Writing 22" panose="03050602040000000000" pitchFamily="66" charset="0"/>
              </a:rPr>
              <a:t>Remember to say each sentence before writing and to read it </a:t>
            </a:r>
            <a:r>
              <a:rPr lang="en-GB" smtClean="0">
                <a:solidFill>
                  <a:srgbClr val="FF0000"/>
                </a:solidFill>
                <a:latin typeface="CCW Cursive Writing 22" panose="03050602040000000000" pitchFamily="66" charset="0"/>
              </a:rPr>
              <a:t>back </a:t>
            </a:r>
            <a:r>
              <a:rPr lang="en-GB" smtClean="0">
                <a:solidFill>
                  <a:srgbClr val="FF0000"/>
                </a:solidFill>
                <a:latin typeface="CCW Cursive Writing 22" panose="03050602040000000000" pitchFamily="66" charset="0"/>
              </a:rPr>
              <a:t>afterwards </a:t>
            </a:r>
            <a:r>
              <a:rPr lang="en-GB" dirty="0" smtClean="0">
                <a:solidFill>
                  <a:srgbClr val="FF0000"/>
                </a:solidFill>
                <a:latin typeface="CCW Cursive Writing 22" panose="03050602040000000000" pitchFamily="66" charset="0"/>
              </a:rPr>
              <a:t>to check it makes sense.</a:t>
            </a:r>
            <a:endParaRPr lang="en-GB" dirty="0">
              <a:solidFill>
                <a:srgbClr val="FF0000"/>
              </a:solidFill>
              <a:latin typeface="CCW Cursive Writing 22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16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244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CCW Cursive Writing 22</vt:lpstr>
      <vt:lpstr>Office Theme</vt:lpstr>
      <vt:lpstr>Happy New Year!</vt:lpstr>
      <vt:lpstr>Did you help with some Christmas cooking?</vt:lpstr>
      <vt:lpstr>Did you get some good presents for Christmas?</vt:lpstr>
      <vt:lpstr>Did you spend some time with your family?</vt:lpstr>
      <vt:lpstr>Did you go for any walks?</vt:lpstr>
      <vt:lpstr>Did you…</vt:lpstr>
      <vt:lpstr>Have you made any New Year’s Resolutions?</vt:lpstr>
      <vt:lpstr>Today, we’d like you to write about</vt:lpstr>
      <vt:lpstr>Here is a word bank to help you:</vt:lpstr>
    </vt:vector>
  </TitlesOfParts>
  <Company>Perryfields Infant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cchampion</dc:creator>
  <cp:lastModifiedBy>cchampion</cp:lastModifiedBy>
  <cp:revision>9</cp:revision>
  <dcterms:created xsi:type="dcterms:W3CDTF">2020-09-06T14:33:28Z</dcterms:created>
  <dcterms:modified xsi:type="dcterms:W3CDTF">2021-01-01T10:13:28Z</dcterms:modified>
</cp:coreProperties>
</file>