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4" r:id="rId6"/>
    <p:sldId id="268" r:id="rId7"/>
    <p:sldId id="269" r:id="rId8"/>
    <p:sldId id="271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3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jobs are in your community?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 lIns="108000" tIns="108000" rIns="108000" bIns="108000"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What other jobs can you think of?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8" y="1622405"/>
            <a:ext cx="5780014" cy="37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can you sort these jobs?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 lIns="108000" tIns="108000" rIns="108000" bIns="10800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Shop jobs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Inside jobs and outside jobs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Night time jobs and day time jobs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Jobs that care for 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34" y="1427205"/>
            <a:ext cx="1582118" cy="47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can you </a:t>
            </a:r>
            <a:r>
              <a:rPr lang="en-GB" sz="3600"/>
              <a:t>help your </a:t>
            </a:r>
            <a:r>
              <a:rPr lang="en-GB" sz="3600" dirty="0"/>
              <a:t>community?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 lIns="108000" tIns="108000" rIns="108000" bIns="10800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Litter picking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Recycling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Help elderly people with their </a:t>
            </a:r>
          </a:p>
          <a:p>
            <a:r>
              <a:rPr lang="en-GB" sz="2800" dirty="0"/>
              <a:t>    shopping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Volunteer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58" y="2477778"/>
            <a:ext cx="1685547" cy="34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6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What rights and responsibilities do you have in the school community?</a:t>
            </a:r>
          </a:p>
        </p:txBody>
      </p:sp>
      <p:pic>
        <p:nvPicPr>
          <p:cNvPr id="1026" name="Picture 2" descr="Pin on fondos">
            <a:extLst>
              <a:ext uri="{FF2B5EF4-FFF2-40B4-BE49-F238E27FC236}">
                <a16:creationId xmlns:a16="http://schemas.microsoft.com/office/drawing/2014/main" id="{EC516101-F876-4854-BFA8-D8486EA52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11662"/>
          <a:stretch/>
        </p:blipFill>
        <p:spPr bwMode="auto">
          <a:xfrm>
            <a:off x="2307524" y="2831976"/>
            <a:ext cx="4528952" cy="28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3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FF6F89602AE42A3E9872DD84D478E" ma:contentTypeVersion="4" ma:contentTypeDescription="Create a new document." ma:contentTypeScope="" ma:versionID="b6dd7d48ecf8019ca58cd6107c616059">
  <xsd:schema xmlns:xsd="http://www.w3.org/2001/XMLSchema" xmlns:xs="http://www.w3.org/2001/XMLSchema" xmlns:p="http://schemas.microsoft.com/office/2006/metadata/properties" xmlns:ns3="c59fbe6d-8391-4278-a4e7-3a5e19beb6bd" targetNamespace="http://schemas.microsoft.com/office/2006/metadata/properties" ma:root="true" ma:fieldsID="b4794428e241740ca652f2d6d027d567" ns3:_="">
    <xsd:import namespace="c59fbe6d-8391-4278-a4e7-3a5e19beb6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fbe6d-8391-4278-a4e7-3a5e19beb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2CC8C2-3711-453C-AF31-F16E89E2D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fbe6d-8391-4278-a4e7-3a5e19beb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68C185-0081-46C8-8967-4734EA2406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F74676-5518-4690-B0DB-9716F8EE29A0}">
  <ds:schemaRefs>
    <ds:schemaRef ds:uri="c59fbe6d-8391-4278-a4e7-3a5e19beb6bd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76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 SemiBold</vt:lpstr>
      <vt:lpstr>Twinkl</vt:lpstr>
      <vt:lpstr>Sassoon Infant Rg</vt:lpstr>
      <vt:lpstr>Calibri</vt:lpstr>
      <vt:lpstr>Arial</vt:lpstr>
      <vt:lpstr>Office Theme</vt:lpstr>
      <vt:lpstr>PowerPoint Presentation</vt:lpstr>
      <vt:lpstr>What jobs are in your community?</vt:lpstr>
      <vt:lpstr>How can you sort these jobs?</vt:lpstr>
      <vt:lpstr>How can you help your community?</vt:lpstr>
      <vt:lpstr>     What rights and responsibilities do you have in the school community?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Hollie Vale</cp:lastModifiedBy>
  <cp:revision>122</cp:revision>
  <dcterms:created xsi:type="dcterms:W3CDTF">2014-10-01T16:09:27Z</dcterms:created>
  <dcterms:modified xsi:type="dcterms:W3CDTF">2021-01-04T13:19:32Z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0x010100CA0FF6F89602AE42A3E9872DD84D478E</vt:lpwstr>
  </property>
</Properties>
</file>