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1" r:id="rId5"/>
    <p:sldId id="272" r:id="rId6"/>
    <p:sldId id="256" r:id="rId7"/>
    <p:sldId id="260" r:id="rId8"/>
    <p:sldId id="269" r:id="rId9"/>
    <p:sldId id="270" r:id="rId10"/>
    <p:sldId id="267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6F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y Champion" userId="e44f3c3a-3c00-4aa5-ac03-bda8216f71db" providerId="ADAL" clId="{24E86509-FBA6-4305-B03C-C73A01E53F21}"/>
    <pc:docChg chg="custSel addSld delSld modSld">
      <pc:chgData name="Cathy Champion" userId="e44f3c3a-3c00-4aa5-ac03-bda8216f71db" providerId="ADAL" clId="{24E86509-FBA6-4305-B03C-C73A01E53F21}" dt="2022-01-15T13:18:15.590" v="1046" actId="207"/>
      <pc:docMkLst>
        <pc:docMk/>
      </pc:docMkLst>
      <pc:sldChg chg="modSp">
        <pc:chgData name="Cathy Champion" userId="e44f3c3a-3c00-4aa5-ac03-bda8216f71db" providerId="ADAL" clId="{24E86509-FBA6-4305-B03C-C73A01E53F21}" dt="2022-01-15T11:52:53.192" v="391" actId="5793"/>
        <pc:sldMkLst>
          <pc:docMk/>
          <pc:sldMk cId="2291284628" sldId="256"/>
        </pc:sldMkLst>
        <pc:spChg chg="mod">
          <ac:chgData name="Cathy Champion" userId="e44f3c3a-3c00-4aa5-ac03-bda8216f71db" providerId="ADAL" clId="{24E86509-FBA6-4305-B03C-C73A01E53F21}" dt="2022-01-15T11:52:53.192" v="391" actId="5793"/>
          <ac:spMkLst>
            <pc:docMk/>
            <pc:sldMk cId="2291284628" sldId="256"/>
            <ac:spMk id="6" creationId="{00000000-0000-0000-0000-000000000000}"/>
          </ac:spMkLst>
        </pc:spChg>
      </pc:sldChg>
      <pc:sldChg chg="del">
        <pc:chgData name="Cathy Champion" userId="e44f3c3a-3c00-4aa5-ac03-bda8216f71db" providerId="ADAL" clId="{24E86509-FBA6-4305-B03C-C73A01E53F21}" dt="2022-01-15T12:58:29.974" v="430" actId="2696"/>
        <pc:sldMkLst>
          <pc:docMk/>
          <pc:sldMk cId="2615161239" sldId="257"/>
        </pc:sldMkLst>
      </pc:sldChg>
      <pc:sldChg chg="del">
        <pc:chgData name="Cathy Champion" userId="e44f3c3a-3c00-4aa5-ac03-bda8216f71db" providerId="ADAL" clId="{24E86509-FBA6-4305-B03C-C73A01E53F21}" dt="2022-01-15T12:58:29.990" v="433" actId="2696"/>
        <pc:sldMkLst>
          <pc:docMk/>
          <pc:sldMk cId="1660211523" sldId="258"/>
        </pc:sldMkLst>
      </pc:sldChg>
      <pc:sldChg chg="del">
        <pc:chgData name="Cathy Champion" userId="e44f3c3a-3c00-4aa5-ac03-bda8216f71db" providerId="ADAL" clId="{24E86509-FBA6-4305-B03C-C73A01E53F21}" dt="2022-01-15T12:58:29.974" v="429" actId="2696"/>
        <pc:sldMkLst>
          <pc:docMk/>
          <pc:sldMk cId="1031470355" sldId="259"/>
        </pc:sldMkLst>
      </pc:sldChg>
      <pc:sldChg chg="addSp modSp modAnim">
        <pc:chgData name="Cathy Champion" userId="e44f3c3a-3c00-4aa5-ac03-bda8216f71db" providerId="ADAL" clId="{24E86509-FBA6-4305-B03C-C73A01E53F21}" dt="2022-01-15T13:12:33.923" v="774"/>
        <pc:sldMkLst>
          <pc:docMk/>
          <pc:sldMk cId="2113432956" sldId="260"/>
        </pc:sldMkLst>
        <pc:spChg chg="mod">
          <ac:chgData name="Cathy Champion" userId="e44f3c3a-3c00-4aa5-ac03-bda8216f71db" providerId="ADAL" clId="{24E86509-FBA6-4305-B03C-C73A01E53F21}" dt="2022-01-15T13:12:26.675" v="772" actId="1076"/>
          <ac:spMkLst>
            <pc:docMk/>
            <pc:sldMk cId="2113432956" sldId="260"/>
            <ac:spMk id="8" creationId="{00000000-0000-0000-0000-000000000000}"/>
          </ac:spMkLst>
        </pc:spChg>
        <pc:cxnChg chg="add mod">
          <ac:chgData name="Cathy Champion" userId="e44f3c3a-3c00-4aa5-ac03-bda8216f71db" providerId="ADAL" clId="{24E86509-FBA6-4305-B03C-C73A01E53F21}" dt="2022-01-15T13:11:58.382" v="769" actId="13822"/>
          <ac:cxnSpMkLst>
            <pc:docMk/>
            <pc:sldMk cId="2113432956" sldId="260"/>
            <ac:cxnSpMk id="4" creationId="{BB08C9E8-A1A1-496E-B77A-F405860A745D}"/>
          </ac:cxnSpMkLst>
        </pc:cxnChg>
      </pc:sldChg>
      <pc:sldChg chg="del">
        <pc:chgData name="Cathy Champion" userId="e44f3c3a-3c00-4aa5-ac03-bda8216f71db" providerId="ADAL" clId="{24E86509-FBA6-4305-B03C-C73A01E53F21}" dt="2022-01-15T12:58:29.990" v="432" actId="2696"/>
        <pc:sldMkLst>
          <pc:docMk/>
          <pc:sldMk cId="810841658" sldId="261"/>
        </pc:sldMkLst>
      </pc:sldChg>
      <pc:sldChg chg="del">
        <pc:chgData name="Cathy Champion" userId="e44f3c3a-3c00-4aa5-ac03-bda8216f71db" providerId="ADAL" clId="{24E86509-FBA6-4305-B03C-C73A01E53F21}" dt="2022-01-15T12:58:29.974" v="428" actId="2696"/>
        <pc:sldMkLst>
          <pc:docMk/>
          <pc:sldMk cId="2541786715" sldId="262"/>
        </pc:sldMkLst>
      </pc:sldChg>
      <pc:sldChg chg="del">
        <pc:chgData name="Cathy Champion" userId="e44f3c3a-3c00-4aa5-ac03-bda8216f71db" providerId="ADAL" clId="{24E86509-FBA6-4305-B03C-C73A01E53F21}" dt="2022-01-15T12:58:29.990" v="431" actId="2696"/>
        <pc:sldMkLst>
          <pc:docMk/>
          <pc:sldMk cId="77265224" sldId="264"/>
        </pc:sldMkLst>
      </pc:sldChg>
      <pc:sldChg chg="del">
        <pc:chgData name="Cathy Champion" userId="e44f3c3a-3c00-4aa5-ac03-bda8216f71db" providerId="ADAL" clId="{24E86509-FBA6-4305-B03C-C73A01E53F21}" dt="2022-01-15T12:58:30.005" v="435" actId="2696"/>
        <pc:sldMkLst>
          <pc:docMk/>
          <pc:sldMk cId="667418462" sldId="265"/>
        </pc:sldMkLst>
      </pc:sldChg>
      <pc:sldChg chg="del">
        <pc:chgData name="Cathy Champion" userId="e44f3c3a-3c00-4aa5-ac03-bda8216f71db" providerId="ADAL" clId="{24E86509-FBA6-4305-B03C-C73A01E53F21}" dt="2022-01-15T12:58:30.012" v="436" actId="2696"/>
        <pc:sldMkLst>
          <pc:docMk/>
          <pc:sldMk cId="688454614" sldId="266"/>
        </pc:sldMkLst>
      </pc:sldChg>
      <pc:sldChg chg="del">
        <pc:chgData name="Cathy Champion" userId="e44f3c3a-3c00-4aa5-ac03-bda8216f71db" providerId="ADAL" clId="{24E86509-FBA6-4305-B03C-C73A01E53F21}" dt="2022-01-15T12:58:30.005" v="434" actId="2696"/>
        <pc:sldMkLst>
          <pc:docMk/>
          <pc:sldMk cId="2351679232" sldId="268"/>
        </pc:sldMkLst>
      </pc:sldChg>
      <pc:sldChg chg="modAnim">
        <pc:chgData name="Cathy Champion" userId="e44f3c3a-3c00-4aa5-ac03-bda8216f71db" providerId="ADAL" clId="{24E86509-FBA6-4305-B03C-C73A01E53F21}" dt="2022-01-15T13:12:58.323" v="775"/>
        <pc:sldMkLst>
          <pc:docMk/>
          <pc:sldMk cId="2129782952" sldId="269"/>
        </pc:sldMkLst>
      </pc:sldChg>
      <pc:sldChg chg="modSp">
        <pc:chgData name="Cathy Champion" userId="e44f3c3a-3c00-4aa5-ac03-bda8216f71db" providerId="ADAL" clId="{24E86509-FBA6-4305-B03C-C73A01E53F21}" dt="2022-01-15T13:13:08.538" v="776" actId="5793"/>
        <pc:sldMkLst>
          <pc:docMk/>
          <pc:sldMk cId="3142332206" sldId="270"/>
        </pc:sldMkLst>
        <pc:spChg chg="mod">
          <ac:chgData name="Cathy Champion" userId="e44f3c3a-3c00-4aa5-ac03-bda8216f71db" providerId="ADAL" clId="{24E86509-FBA6-4305-B03C-C73A01E53F21}" dt="2022-01-15T13:13:08.538" v="776" actId="5793"/>
          <ac:spMkLst>
            <pc:docMk/>
            <pc:sldMk cId="3142332206" sldId="270"/>
            <ac:spMk id="3" creationId="{61D9A6E3-0C48-430D-A5A3-891D47DCA24C}"/>
          </ac:spMkLst>
        </pc:spChg>
      </pc:sldChg>
      <pc:sldChg chg="addSp modSp modAnim">
        <pc:chgData name="Cathy Champion" userId="e44f3c3a-3c00-4aa5-ac03-bda8216f71db" providerId="ADAL" clId="{24E86509-FBA6-4305-B03C-C73A01E53F21}" dt="2022-01-15T13:06:45.986" v="748"/>
        <pc:sldMkLst>
          <pc:docMk/>
          <pc:sldMk cId="1135982056" sldId="271"/>
        </pc:sldMkLst>
        <pc:spChg chg="mod">
          <ac:chgData name="Cathy Champion" userId="e44f3c3a-3c00-4aa5-ac03-bda8216f71db" providerId="ADAL" clId="{24E86509-FBA6-4305-B03C-C73A01E53F21}" dt="2022-01-15T13:05:32.239" v="738" actId="1076"/>
          <ac:spMkLst>
            <pc:docMk/>
            <pc:sldMk cId="1135982056" sldId="271"/>
            <ac:spMk id="5" creationId="{EBEEACC7-07CE-4562-99EA-569EAF5A5953}"/>
          </ac:spMkLst>
        </pc:spChg>
        <pc:spChg chg="mod">
          <ac:chgData name="Cathy Champion" userId="e44f3c3a-3c00-4aa5-ac03-bda8216f71db" providerId="ADAL" clId="{24E86509-FBA6-4305-B03C-C73A01E53F21}" dt="2022-01-15T13:04:40.382" v="731" actId="20577"/>
          <ac:spMkLst>
            <pc:docMk/>
            <pc:sldMk cId="1135982056" sldId="271"/>
            <ac:spMk id="6" creationId="{E5B02ADA-2F21-471C-AEA4-FAF4032FDC79}"/>
          </ac:spMkLst>
        </pc:spChg>
        <pc:picChg chg="add mod">
          <ac:chgData name="Cathy Champion" userId="e44f3c3a-3c00-4aa5-ac03-bda8216f71db" providerId="ADAL" clId="{24E86509-FBA6-4305-B03C-C73A01E53F21}" dt="2022-01-15T13:06:15.725" v="746" actId="1076"/>
          <ac:picMkLst>
            <pc:docMk/>
            <pc:sldMk cId="1135982056" sldId="271"/>
            <ac:picMk id="7" creationId="{B3C8FC56-BCA7-4667-9C7B-33DF84BB037E}"/>
          </ac:picMkLst>
        </pc:picChg>
        <pc:picChg chg="add mod">
          <ac:chgData name="Cathy Champion" userId="e44f3c3a-3c00-4aa5-ac03-bda8216f71db" providerId="ADAL" clId="{24E86509-FBA6-4305-B03C-C73A01E53F21}" dt="2022-01-15T13:05:10.731" v="736" actId="1076"/>
          <ac:picMkLst>
            <pc:docMk/>
            <pc:sldMk cId="1135982056" sldId="271"/>
            <ac:picMk id="8" creationId="{ABB8E204-97EC-4304-B2B2-FD91392FBD66}"/>
          </ac:picMkLst>
        </pc:picChg>
        <pc:picChg chg="add mod">
          <ac:chgData name="Cathy Champion" userId="e44f3c3a-3c00-4aa5-ac03-bda8216f71db" providerId="ADAL" clId="{24E86509-FBA6-4305-B03C-C73A01E53F21}" dt="2022-01-15T13:06:11.109" v="745" actId="1076"/>
          <ac:picMkLst>
            <pc:docMk/>
            <pc:sldMk cId="1135982056" sldId="271"/>
            <ac:picMk id="9" creationId="{4C45EC85-0EFA-4D8F-AB55-7FAAB054B358}"/>
          </ac:picMkLst>
        </pc:picChg>
      </pc:sldChg>
      <pc:sldChg chg="addSp modSp add modAnim">
        <pc:chgData name="Cathy Champion" userId="e44f3c3a-3c00-4aa5-ac03-bda8216f71db" providerId="ADAL" clId="{24E86509-FBA6-4305-B03C-C73A01E53F21}" dt="2022-01-15T13:11:06.992" v="767"/>
        <pc:sldMkLst>
          <pc:docMk/>
          <pc:sldMk cId="716084575" sldId="272"/>
        </pc:sldMkLst>
        <pc:spChg chg="mod">
          <ac:chgData name="Cathy Champion" userId="e44f3c3a-3c00-4aa5-ac03-bda8216f71db" providerId="ADAL" clId="{24E86509-FBA6-4305-B03C-C73A01E53F21}" dt="2022-01-15T11:50:30.418" v="180" actId="20577"/>
          <ac:spMkLst>
            <pc:docMk/>
            <pc:sldMk cId="716084575" sldId="272"/>
            <ac:spMk id="5" creationId="{EBEEACC7-07CE-4562-99EA-569EAF5A5953}"/>
          </ac:spMkLst>
        </pc:spChg>
        <pc:spChg chg="mod">
          <ac:chgData name="Cathy Champion" userId="e44f3c3a-3c00-4aa5-ac03-bda8216f71db" providerId="ADAL" clId="{24E86509-FBA6-4305-B03C-C73A01E53F21}" dt="2022-01-15T13:07:09.532" v="757" actId="27636"/>
          <ac:spMkLst>
            <pc:docMk/>
            <pc:sldMk cId="716084575" sldId="272"/>
            <ac:spMk id="6" creationId="{E5B02ADA-2F21-471C-AEA4-FAF4032FDC79}"/>
          </ac:spMkLst>
        </pc:spChg>
        <pc:picChg chg="add mod modCrop">
          <ac:chgData name="Cathy Champion" userId="e44f3c3a-3c00-4aa5-ac03-bda8216f71db" providerId="ADAL" clId="{24E86509-FBA6-4305-B03C-C73A01E53F21}" dt="2022-01-15T13:10:34.644" v="761" actId="14100"/>
          <ac:picMkLst>
            <pc:docMk/>
            <pc:sldMk cId="716084575" sldId="272"/>
            <ac:picMk id="1026" creationId="{C4C31B8F-7D79-4242-AE39-1508DB780E1C}"/>
          </ac:picMkLst>
        </pc:picChg>
      </pc:sldChg>
      <pc:sldChg chg="modSp add modAnim">
        <pc:chgData name="Cathy Champion" userId="e44f3c3a-3c00-4aa5-ac03-bda8216f71db" providerId="ADAL" clId="{24E86509-FBA6-4305-B03C-C73A01E53F21}" dt="2022-01-15T13:14:39.350" v="792" actId="20577"/>
        <pc:sldMkLst>
          <pc:docMk/>
          <pc:sldMk cId="2449091158" sldId="273"/>
        </pc:sldMkLst>
        <pc:spChg chg="mod">
          <ac:chgData name="Cathy Champion" userId="e44f3c3a-3c00-4aa5-ac03-bda8216f71db" providerId="ADAL" clId="{24E86509-FBA6-4305-B03C-C73A01E53F21}" dt="2022-01-15T12:59:07.233" v="460" actId="20577"/>
          <ac:spMkLst>
            <pc:docMk/>
            <pc:sldMk cId="2449091158" sldId="273"/>
            <ac:spMk id="2" creationId="{1B85C6C3-1768-4F33-A2CA-DDE8FDA9CD63}"/>
          </ac:spMkLst>
        </pc:spChg>
        <pc:spChg chg="mod">
          <ac:chgData name="Cathy Champion" userId="e44f3c3a-3c00-4aa5-ac03-bda8216f71db" providerId="ADAL" clId="{24E86509-FBA6-4305-B03C-C73A01E53F21}" dt="2022-01-15T13:14:39.350" v="792" actId="20577"/>
          <ac:spMkLst>
            <pc:docMk/>
            <pc:sldMk cId="2449091158" sldId="273"/>
            <ac:spMk id="3" creationId="{58BDB949-AD08-43CE-9BEA-31A59007B6B8}"/>
          </ac:spMkLst>
        </pc:spChg>
      </pc:sldChg>
      <pc:sldChg chg="addSp delSp modSp add">
        <pc:chgData name="Cathy Champion" userId="e44f3c3a-3c00-4aa5-ac03-bda8216f71db" providerId="ADAL" clId="{24E86509-FBA6-4305-B03C-C73A01E53F21}" dt="2022-01-15T13:18:15.590" v="1046" actId="207"/>
        <pc:sldMkLst>
          <pc:docMk/>
          <pc:sldMk cId="2880350690" sldId="274"/>
        </pc:sldMkLst>
        <pc:spChg chg="mod">
          <ac:chgData name="Cathy Champion" userId="e44f3c3a-3c00-4aa5-ac03-bda8216f71db" providerId="ADAL" clId="{24E86509-FBA6-4305-B03C-C73A01E53F21}" dt="2022-01-15T13:15:29.921" v="858" actId="14100"/>
          <ac:spMkLst>
            <pc:docMk/>
            <pc:sldMk cId="2880350690" sldId="274"/>
            <ac:spMk id="2" creationId="{993CCEB4-4C70-45BE-9FD3-1FBFB70A3923}"/>
          </ac:spMkLst>
        </pc:spChg>
        <pc:spChg chg="mod">
          <ac:chgData name="Cathy Champion" userId="e44f3c3a-3c00-4aa5-ac03-bda8216f71db" providerId="ADAL" clId="{24E86509-FBA6-4305-B03C-C73A01E53F21}" dt="2022-01-15T13:18:15.590" v="1046" actId="207"/>
          <ac:spMkLst>
            <pc:docMk/>
            <pc:sldMk cId="2880350690" sldId="274"/>
            <ac:spMk id="3" creationId="{03538C86-69B9-4A65-BCDF-8CACB6015B88}"/>
          </ac:spMkLst>
        </pc:spChg>
        <pc:spChg chg="add del mod">
          <ac:chgData name="Cathy Champion" userId="e44f3c3a-3c00-4aa5-ac03-bda8216f71db" providerId="ADAL" clId="{24E86509-FBA6-4305-B03C-C73A01E53F21}" dt="2022-01-15T13:17:07.495" v="1031" actId="478"/>
          <ac:spMkLst>
            <pc:docMk/>
            <pc:sldMk cId="2880350690" sldId="274"/>
            <ac:spMk id="6" creationId="{505C1935-EBB6-4BF3-A9E0-54811ADCB58C}"/>
          </ac:spMkLst>
        </pc:spChg>
        <pc:spChg chg="add del mod">
          <ac:chgData name="Cathy Champion" userId="e44f3c3a-3c00-4aa5-ac03-bda8216f71db" providerId="ADAL" clId="{24E86509-FBA6-4305-B03C-C73A01E53F21}" dt="2022-01-15T13:17:29.969" v="1038" actId="478"/>
          <ac:spMkLst>
            <pc:docMk/>
            <pc:sldMk cId="2880350690" sldId="274"/>
            <ac:spMk id="7" creationId="{A3F09665-691B-4CC6-9422-DF0F8EFE2F35}"/>
          </ac:spMkLst>
        </pc:spChg>
        <pc:picChg chg="add mod">
          <ac:chgData name="Cathy Champion" userId="e44f3c3a-3c00-4aa5-ac03-bda8216f71db" providerId="ADAL" clId="{24E86509-FBA6-4305-B03C-C73A01E53F21}" dt="2022-01-15T13:17:44.936" v="1042" actId="1076"/>
          <ac:picMkLst>
            <pc:docMk/>
            <pc:sldMk cId="2880350690" sldId="274"/>
            <ac:picMk id="5" creationId="{2788F5E6-A1E9-4C60-980C-D2F25D4F160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8FD6-FC4A-4BC8-9C88-AAEE59E36A35}" type="datetimeFigureOut">
              <a:rPr lang="en-GB" smtClean="0"/>
              <a:t>15/01/2022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826-3EC0-4FDA-94CD-985053B86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15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8FD6-FC4A-4BC8-9C88-AAEE59E36A35}" type="datetimeFigureOut">
              <a:rPr lang="en-GB" smtClean="0"/>
              <a:t>15/01/2022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826-3EC0-4FDA-94CD-985053B86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2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8FD6-FC4A-4BC8-9C88-AAEE59E36A35}" type="datetimeFigureOut">
              <a:rPr lang="en-GB" smtClean="0"/>
              <a:t>15/01/2022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826-3EC0-4FDA-94CD-985053B86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17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8FD6-FC4A-4BC8-9C88-AAEE59E36A35}" type="datetimeFigureOut">
              <a:rPr lang="en-GB" smtClean="0"/>
              <a:t>15/01/2022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826-3EC0-4FDA-94CD-985053B86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2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8FD6-FC4A-4BC8-9C88-AAEE59E36A35}" type="datetimeFigureOut">
              <a:rPr lang="en-GB" smtClean="0"/>
              <a:t>15/01/2022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826-3EC0-4FDA-94CD-985053B86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90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8FD6-FC4A-4BC8-9C88-AAEE59E36A35}" type="datetimeFigureOut">
              <a:rPr lang="en-GB" smtClean="0"/>
              <a:t>15/01/2022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826-3EC0-4FDA-94CD-985053B86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85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8FD6-FC4A-4BC8-9C88-AAEE59E36A35}" type="datetimeFigureOut">
              <a:rPr lang="en-GB" smtClean="0"/>
              <a:t>15/01/2022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826-3EC0-4FDA-94CD-985053B86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04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8FD6-FC4A-4BC8-9C88-AAEE59E36A35}" type="datetimeFigureOut">
              <a:rPr lang="en-GB" smtClean="0"/>
              <a:t>15/01/2022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826-3EC0-4FDA-94CD-985053B86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5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8FD6-FC4A-4BC8-9C88-AAEE59E36A35}" type="datetimeFigureOut">
              <a:rPr lang="en-GB" smtClean="0"/>
              <a:t>15/01/2022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826-3EC0-4FDA-94CD-985053B86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11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8FD6-FC4A-4BC8-9C88-AAEE59E36A35}" type="datetimeFigureOut">
              <a:rPr lang="en-GB" smtClean="0"/>
              <a:t>15/01/2022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826-3EC0-4FDA-94CD-985053B86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575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8FD6-FC4A-4BC8-9C88-AAEE59E36A35}" type="datetimeFigureOut">
              <a:rPr lang="en-GB" smtClean="0"/>
              <a:t>15/01/2022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826-3EC0-4FDA-94CD-985053B86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16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28FD6-FC4A-4BC8-9C88-AAEE59E36A35}" type="datetimeFigureOut">
              <a:rPr lang="en-GB" smtClean="0"/>
              <a:t>15/01/2022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A4826-3EC0-4FDA-94CD-985053B86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60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orldbuilding.stackexchange.com/questions/62241/how-do-you-keep-clean-on-long-pre-industrial-journey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arlymodernengland.blogspot.com/2012/10/announcing-early-modern-blogosphere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r3GKw8Z3R4" TargetMode="External"/><Relationship Id="rId2" Type="http://schemas.openxmlformats.org/officeDocument/2006/relationships/hyperlink" Target="https://www.youtube.com/watch?v=VarSSAwiim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lunsphotography.blogspot.com/2016/09/great-fire-of-london-350-anniversary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EEACC7-07CE-4562-99EA-569EAF5A5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36" y="29373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Last week we learned a little bit about the Great Plague.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B02ADA-2F21-471C-AEA4-FAF4032FD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>
              <a:latin typeface="CCW Cursive Writing 22" panose="03050602040000000000" pitchFamily="66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Tell me about it!</a:t>
            </a:r>
          </a:p>
          <a:p>
            <a:pPr marL="0" indent="0">
              <a:buNone/>
            </a:pPr>
            <a:endParaRPr lang="en-GB" dirty="0">
              <a:solidFill>
                <a:srgbClr val="FFC000"/>
              </a:solidFill>
              <a:latin typeface="CCW Cursive Writing 22" panose="03050602040000000000" pitchFamily="66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When did it happen?</a:t>
            </a: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Where was very badly affected?</a:t>
            </a: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What happened?</a:t>
            </a: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How did it spread?</a:t>
            </a: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Who wore costumes with beaks? </a:t>
            </a: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Why did they lock people in their houses?</a:t>
            </a:r>
          </a:p>
        </p:txBody>
      </p:sp>
      <p:pic>
        <p:nvPicPr>
          <p:cNvPr id="7" name="Picture 2" descr="https://www.nationalarchives.gov.uk/wp-content/uploads/2014/03/the-plague_image-musuem-of-london.jpg">
            <a:extLst>
              <a:ext uri="{FF2B5EF4-FFF2-40B4-BE49-F238E27FC236}">
                <a16:creationId xmlns:a16="http://schemas.microsoft.com/office/drawing/2014/main" id="{B3C8FC56-BCA7-4667-9C7B-33DF84BB03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94" r="66047"/>
          <a:stretch/>
        </p:blipFill>
        <p:spPr bwMode="auto">
          <a:xfrm>
            <a:off x="6449949" y="1412979"/>
            <a:ext cx="3590688" cy="201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BB8E204-97EC-4304-B2B2-FD91392FB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9863084" y="3677391"/>
            <a:ext cx="1908705" cy="2499572"/>
          </a:xfrm>
          <a:prstGeom prst="rect">
            <a:avLst/>
          </a:prstGeom>
        </p:spPr>
      </p:pic>
      <p:pic>
        <p:nvPicPr>
          <p:cNvPr id="9" name="Picture 2" descr="A cart for transporting the dead in London during the 1665 Great Plague. Source: Wellcome Trust, available here.">
            <a:extLst>
              <a:ext uri="{FF2B5EF4-FFF2-40B4-BE49-F238E27FC236}">
                <a16:creationId xmlns:a16="http://schemas.microsoft.com/office/drawing/2014/main" id="{4C45EC85-0EFA-4D8F-AB55-7FAAB054B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870" y="137440"/>
            <a:ext cx="1746337" cy="229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98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EEACC7-07CE-4562-99EA-569EAF5A5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Here’s a recap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B02ADA-2F21-471C-AEA4-FAF4032FD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4973"/>
          </a:xfrm>
        </p:spPr>
        <p:txBody>
          <a:bodyPr>
            <a:normAutofit lnSpcReduction="10000"/>
          </a:bodyPr>
          <a:lstStyle/>
          <a:p>
            <a:endParaRPr lang="en-GB" dirty="0">
              <a:latin typeface="CCW Cursive Writing 22" panose="03050602040000000000" pitchFamily="66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It happened in 1665.</a:t>
            </a: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London was very badly affected.</a:t>
            </a: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Lots of people died.</a:t>
            </a: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It was spread by the fleas on rats.</a:t>
            </a: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Doctors wore costumes with beaks. They were filled with herbs to purify the air. </a:t>
            </a: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They locked some people in their houses to stop them spreading the disease.</a:t>
            </a:r>
          </a:p>
        </p:txBody>
      </p:sp>
      <p:pic>
        <p:nvPicPr>
          <p:cNvPr id="1026" name="Picture 2" descr="One Calamity Solves Another: The Great Plague of 1665 and the Great Fire in  London in 1666 | Every Woman Dreams…">
            <a:extLst>
              <a:ext uri="{FF2B5EF4-FFF2-40B4-BE49-F238E27FC236}">
                <a16:creationId xmlns:a16="http://schemas.microsoft.com/office/drawing/2014/main" id="{C4C31B8F-7D79-4242-AE39-1508DB780E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18"/>
          <a:stretch/>
        </p:blipFill>
        <p:spPr bwMode="auto">
          <a:xfrm>
            <a:off x="8810646" y="297403"/>
            <a:ext cx="3129357" cy="21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08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600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Today we are going to start learning about the Great Fire of London.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Do you know anything about it already?</a:t>
            </a:r>
          </a:p>
        </p:txBody>
      </p:sp>
      <p:pic>
        <p:nvPicPr>
          <p:cNvPr id="4" name="Picture 3" descr="File:&lt;strong&gt;Fire&lt;/strong&gt; from brazier.jp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65" y="2259050"/>
            <a:ext cx="4648470" cy="348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84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This is what London looked like before the fire.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8" y="2118518"/>
            <a:ext cx="12056012" cy="136805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3324744"/>
            <a:ext cx="2700997" cy="33282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01353" y="3967089"/>
            <a:ext cx="39108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Most of the buildings were made of wood and plaster, like these.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9828" y="3967089"/>
            <a:ext cx="39389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London had many churches. Look at St. Paul’s Cathedral…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B08C9E8-A1A1-496E-B77A-F405860A745D}"/>
              </a:ext>
            </a:extLst>
          </p:cNvPr>
          <p:cNvCxnSpPr/>
          <p:nvPr/>
        </p:nvCxnSpPr>
        <p:spPr>
          <a:xfrm flipV="1">
            <a:off x="1890944" y="2716567"/>
            <a:ext cx="1305017" cy="11540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43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9C36D-E3E4-4A95-BDD4-9162E00FC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This man is called Samuel Pepys.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11298-0D3A-40CD-B51B-EA491741A9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He lived in London at the time of the fire and he wrote in his diary about what happened.</a:t>
            </a:r>
          </a:p>
          <a:p>
            <a:endParaRPr lang="en-GB" dirty="0">
              <a:solidFill>
                <a:srgbClr val="FFC000"/>
              </a:solidFill>
              <a:latin typeface="CCW Cursive Writing 22" panose="03050602040000000000" pitchFamily="66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If you could talk to him, what would you want to ask him?</a:t>
            </a:r>
          </a:p>
          <a:p>
            <a:endParaRPr lang="en-GB" dirty="0">
              <a:solidFill>
                <a:srgbClr val="FFC000"/>
              </a:solidFill>
              <a:latin typeface="CCW Cursive Writing 22" panose="03050602040000000000" pitchFamily="66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19876F-B217-4380-96EE-4EFA1806E3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06033" y="1825625"/>
            <a:ext cx="3713934" cy="4351338"/>
          </a:xfrm>
        </p:spPr>
      </p:pic>
    </p:spTree>
    <p:extLst>
      <p:ext uri="{BB962C8B-B14F-4D97-AF65-F5344CB8AC3E}">
        <p14:creationId xmlns:p14="http://schemas.microsoft.com/office/powerpoint/2010/main" val="212978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2DC2-E92A-4173-956F-84499E1D8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Let’s write some of those questions down!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9A6E3-0C48-430D-A5A3-891D47DCA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What do we need to remember when we write down questions?</a:t>
            </a:r>
          </a:p>
          <a:p>
            <a:endParaRPr lang="en-GB" dirty="0">
              <a:solidFill>
                <a:srgbClr val="FFC000"/>
              </a:solidFill>
              <a:latin typeface="CCW Cursive Writing 22" panose="03050602040000000000" pitchFamily="66" charset="0"/>
            </a:endParaRPr>
          </a:p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Start with a question word and use a capital letter: </a:t>
            </a:r>
            <a:r>
              <a:rPr lang="en-GB" b="1" dirty="0">
                <a:solidFill>
                  <a:srgbClr val="FF0000"/>
                </a:solidFill>
                <a:latin typeface="CCW Cursive Writing 22" panose="03050602040000000000" pitchFamily="66" charset="0"/>
              </a:rPr>
              <a:t>Who What Where When How Why</a:t>
            </a:r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…</a:t>
            </a:r>
          </a:p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Ask something.</a:t>
            </a:r>
          </a:p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End with a question mark.</a:t>
            </a:r>
          </a:p>
        </p:txBody>
      </p:sp>
    </p:spTree>
    <p:extLst>
      <p:ext uri="{BB962C8B-B14F-4D97-AF65-F5344CB8AC3E}">
        <p14:creationId xmlns:p14="http://schemas.microsoft.com/office/powerpoint/2010/main" val="314233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Now let’s see if we can find some facts and answers…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solidFill>
                <a:srgbClr val="FFC000"/>
              </a:solidFill>
            </a:endParaRPr>
          </a:p>
          <a:p>
            <a:endParaRPr lang="en-GB" dirty="0">
              <a:solidFill>
                <a:srgbClr val="FFC000"/>
              </a:solidFill>
            </a:endParaRPr>
          </a:p>
          <a:p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49EDED-436A-420E-B20B-6521B8CF8FBA}"/>
              </a:ext>
            </a:extLst>
          </p:cNvPr>
          <p:cNvSpPr/>
          <p:nvPr/>
        </p:nvSpPr>
        <p:spPr>
          <a:xfrm>
            <a:off x="838200" y="2287289"/>
            <a:ext cx="8167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BBC Watch Magic Grandad - Samuel Pepys - Great Fire of London - YouTube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401AC7-CFAE-4757-B286-D560A6BFD399}"/>
              </a:ext>
            </a:extLst>
          </p:cNvPr>
          <p:cNvSpPr/>
          <p:nvPr/>
        </p:nvSpPr>
        <p:spPr>
          <a:xfrm>
            <a:off x="838200" y="3429000"/>
            <a:ext cx="4013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The Great Fire of London 1666 -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25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5C6C3-1768-4F33-A2CA-DDE8FDA9C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What did you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DB949-AD08-43CE-9BEA-31A59007B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FF0000"/>
                </a:solidFill>
                <a:latin typeface="CCW Cursive Writing 22" panose="03050602040000000000" pitchFamily="66" charset="0"/>
              </a:rPr>
              <a:t>When was it? </a:t>
            </a:r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Where did it start? </a:t>
            </a:r>
          </a:p>
          <a:p>
            <a:r>
              <a:rPr lang="en-GB" dirty="0">
                <a:solidFill>
                  <a:srgbClr val="F66F0A"/>
                </a:solidFill>
                <a:latin typeface="CCW Cursive Writing 22" panose="03050602040000000000" pitchFamily="66" charset="0"/>
              </a:rPr>
              <a:t>Why did it spread?</a:t>
            </a:r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CCW Cursive Writing 22" panose="03050602040000000000" pitchFamily="66" charset="0"/>
              </a:rPr>
              <a:t>How long did it last?</a:t>
            </a:r>
          </a:p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What was lost? </a:t>
            </a:r>
            <a:r>
              <a:rPr lang="en-GB" dirty="0">
                <a:solidFill>
                  <a:srgbClr val="F66F0A"/>
                </a:solidFill>
                <a:latin typeface="CCW Cursive Writing 22" panose="03050602040000000000" pitchFamily="66" charset="0"/>
              </a:rPr>
              <a:t>How did people try to protect their possessions?</a:t>
            </a:r>
          </a:p>
          <a:p>
            <a:pPr marL="0" indent="0">
              <a:buNone/>
            </a:pPr>
            <a:endParaRPr lang="en-GB" dirty="0">
              <a:solidFill>
                <a:srgbClr val="FFC000"/>
              </a:solidFill>
              <a:latin typeface="CCW Cursive Writing 22" panose="03050602040000000000" pitchFamily="66" charset="0"/>
            </a:endParaRPr>
          </a:p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Did anything surprise you?</a:t>
            </a:r>
          </a:p>
          <a:p>
            <a:endParaRPr lang="en-GB" dirty="0">
              <a:solidFill>
                <a:srgbClr val="FFC000"/>
              </a:solidFill>
              <a:latin typeface="CCW Cursive Writing 22" panose="03050602040000000000" pitchFamily="66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Write down 3 (or more) things you learned from the videos. Remember your punctuation!</a:t>
            </a:r>
          </a:p>
        </p:txBody>
      </p:sp>
    </p:spTree>
    <p:extLst>
      <p:ext uri="{BB962C8B-B14F-4D97-AF65-F5344CB8AC3E}">
        <p14:creationId xmlns:p14="http://schemas.microsoft.com/office/powerpoint/2010/main" val="244909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CCEB4-4C70-45BE-9FD3-1FBFB70A3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Some of our topic books are about the Great Fire of London.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38C86-69B9-4A65-BCDF-8CACB6015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5753" y="2308193"/>
            <a:ext cx="6157404" cy="4072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66F0A"/>
                </a:solidFill>
                <a:latin typeface="CCW Cursive Writing 22" panose="03050602040000000000" pitchFamily="66" charset="0"/>
              </a:rPr>
              <a:t>Next time you look at them, see if you can find any more interesting facts.</a:t>
            </a:r>
          </a:p>
          <a:p>
            <a:endParaRPr lang="en-GB" dirty="0">
              <a:solidFill>
                <a:srgbClr val="FFC000"/>
              </a:solidFill>
              <a:latin typeface="CCW Cursive Writing 22" panose="03050602040000000000" pitchFamily="66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Write down anything else you learn and we will put it on the topic wall.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88F5E6-A1E9-4C60-980C-D2F25D4F1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01425" y="2766502"/>
            <a:ext cx="4132275" cy="27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50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98F52F10B13946A15F05B7A6E68C44" ma:contentTypeVersion="11" ma:contentTypeDescription="Create a new document." ma:contentTypeScope="" ma:versionID="813fa270551dd8e8698c601e6205579b">
  <xsd:schema xmlns:xsd="http://www.w3.org/2001/XMLSchema" xmlns:xs="http://www.w3.org/2001/XMLSchema" xmlns:p="http://schemas.microsoft.com/office/2006/metadata/properties" xmlns:ns3="adbe2ee3-5819-4fc6-9e4c-b648fc4ffbc3" targetNamespace="http://schemas.microsoft.com/office/2006/metadata/properties" ma:root="true" ma:fieldsID="12ba31f8ab73aeab9e4a9f7985e7a828" ns3:_="">
    <xsd:import namespace="adbe2ee3-5819-4fc6-9e4c-b648fc4ffbc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be2ee3-5819-4fc6-9e4c-b648fc4ffb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9477D5-BBA5-4D0D-ABC3-C9343D9DFB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be2ee3-5819-4fc6-9e4c-b648fc4ffb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7CBCD1-B9FB-44E6-B882-A48FC169D0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CBA406-93BB-4D83-AFC3-0D2D80F04463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adbe2ee3-5819-4fc6-9e4c-b648fc4ffbc3"/>
    <ds:schemaRef ds:uri="http://purl.org/dc/dcmitype/"/>
    <ds:schemaRef ds:uri="http://purl.org/dc/terms/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397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CCW Cursive Writing 22</vt:lpstr>
      <vt:lpstr>Office Theme</vt:lpstr>
      <vt:lpstr>Last week we learned a little bit about the Great Plague.</vt:lpstr>
      <vt:lpstr>Here’s a recap</vt:lpstr>
      <vt:lpstr>Today we are going to start learning about the Great Fire of London.</vt:lpstr>
      <vt:lpstr>This is what London looked like before the fire.</vt:lpstr>
      <vt:lpstr>This man is called Samuel Pepys.</vt:lpstr>
      <vt:lpstr>Let’s write some of those questions down!</vt:lpstr>
      <vt:lpstr>Now let’s see if we can find some facts and answers…</vt:lpstr>
      <vt:lpstr>What did you learn?</vt:lpstr>
      <vt:lpstr>Some of our topic books are about the Great Fire of London.</vt:lpstr>
    </vt:vector>
  </TitlesOfParts>
  <Company>Perryfields Infant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 we are going to start learning about the Great Fire of London.</dc:title>
  <dc:creator>cchampion</dc:creator>
  <cp:lastModifiedBy>Cathy Champion</cp:lastModifiedBy>
  <cp:revision>10</cp:revision>
  <dcterms:created xsi:type="dcterms:W3CDTF">2018-01-21T12:44:52Z</dcterms:created>
  <dcterms:modified xsi:type="dcterms:W3CDTF">2022-01-15T13:18:26Z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0x0101009D98F52F10B13946A15F05B7A6E68C44</vt:lpwstr>
  </property>
</Properties>
</file>