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82" r:id="rId8"/>
    <p:sldId id="260" r:id="rId9"/>
    <p:sldId id="261" r:id="rId10"/>
    <p:sldId id="262" r:id="rId11"/>
    <p:sldId id="263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3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y Champion" userId="e44f3c3a-3c00-4aa5-ac03-bda8216f71db" providerId="ADAL" clId="{14B5E312-2E84-4B1B-8537-CBE5E9710224}"/>
    <pc:docChg chg="undo custSel addSld delSld modSld sldOrd">
      <pc:chgData name="Cathy Champion" userId="e44f3c3a-3c00-4aa5-ac03-bda8216f71db" providerId="ADAL" clId="{14B5E312-2E84-4B1B-8537-CBE5E9710224}" dt="2022-01-15T08:40:17.497" v="653" actId="20577"/>
      <pc:docMkLst>
        <pc:docMk/>
      </pc:docMkLst>
      <pc:sldChg chg="modSp">
        <pc:chgData name="Cathy Champion" userId="e44f3c3a-3c00-4aa5-ac03-bda8216f71db" providerId="ADAL" clId="{14B5E312-2E84-4B1B-8537-CBE5E9710224}" dt="2022-01-15T08:26:32.721" v="397" actId="122"/>
        <pc:sldMkLst>
          <pc:docMk/>
          <pc:sldMk cId="3889949574" sldId="257"/>
        </pc:sldMkLst>
        <pc:spChg chg="mod">
          <ac:chgData name="Cathy Champion" userId="e44f3c3a-3c00-4aa5-ac03-bda8216f71db" providerId="ADAL" clId="{14B5E312-2E84-4B1B-8537-CBE5E9710224}" dt="2022-01-15T08:26:32.721" v="397" actId="122"/>
          <ac:spMkLst>
            <pc:docMk/>
            <pc:sldMk cId="3889949574" sldId="257"/>
            <ac:spMk id="3" creationId="{00000000-0000-0000-0000-000000000000}"/>
          </ac:spMkLst>
        </pc:spChg>
      </pc:sldChg>
      <pc:sldChg chg="modSp">
        <pc:chgData name="Cathy Champion" userId="e44f3c3a-3c00-4aa5-ac03-bda8216f71db" providerId="ADAL" clId="{14B5E312-2E84-4B1B-8537-CBE5E9710224}" dt="2022-01-15T08:27:21.252" v="408" actId="27636"/>
        <pc:sldMkLst>
          <pc:docMk/>
          <pc:sldMk cId="3637754073" sldId="258"/>
        </pc:sldMkLst>
        <pc:spChg chg="mod">
          <ac:chgData name="Cathy Champion" userId="e44f3c3a-3c00-4aa5-ac03-bda8216f71db" providerId="ADAL" clId="{14B5E312-2E84-4B1B-8537-CBE5E9710224}" dt="2022-01-15T08:27:21.252" v="408" actId="27636"/>
          <ac:spMkLst>
            <pc:docMk/>
            <pc:sldMk cId="3637754073" sldId="258"/>
            <ac:spMk id="3" creationId="{00000000-0000-0000-0000-000000000000}"/>
          </ac:spMkLst>
        </pc:spChg>
      </pc:sldChg>
      <pc:sldChg chg="modSp modAnim">
        <pc:chgData name="Cathy Champion" userId="e44f3c3a-3c00-4aa5-ac03-bda8216f71db" providerId="ADAL" clId="{14B5E312-2E84-4B1B-8537-CBE5E9710224}" dt="2022-01-15T08:26:17.209" v="395"/>
        <pc:sldMkLst>
          <pc:docMk/>
          <pc:sldMk cId="1240297950" sldId="259"/>
        </pc:sldMkLst>
        <pc:spChg chg="mod">
          <ac:chgData name="Cathy Champion" userId="e44f3c3a-3c00-4aa5-ac03-bda8216f71db" providerId="ADAL" clId="{14B5E312-2E84-4B1B-8537-CBE5E9710224}" dt="2022-01-15T08:13:59.462" v="11" actId="20577"/>
          <ac:spMkLst>
            <pc:docMk/>
            <pc:sldMk cId="1240297950" sldId="259"/>
            <ac:spMk id="2" creationId="{00000000-0000-0000-0000-000000000000}"/>
          </ac:spMkLst>
        </pc:spChg>
        <pc:spChg chg="mod">
          <ac:chgData name="Cathy Champion" userId="e44f3c3a-3c00-4aa5-ac03-bda8216f71db" providerId="ADAL" clId="{14B5E312-2E84-4B1B-8537-CBE5E9710224}" dt="2022-01-15T08:15:10.479" v="56" actId="20577"/>
          <ac:spMkLst>
            <pc:docMk/>
            <pc:sldMk cId="1240297950" sldId="259"/>
            <ac:spMk id="3" creationId="{00000000-0000-0000-0000-000000000000}"/>
          </ac:spMkLst>
        </pc:spChg>
      </pc:sldChg>
      <pc:sldChg chg="addSp delSp modSp modAnim">
        <pc:chgData name="Cathy Champion" userId="e44f3c3a-3c00-4aa5-ac03-bda8216f71db" providerId="ADAL" clId="{14B5E312-2E84-4B1B-8537-CBE5E9710224}" dt="2022-01-15T08:28:17.258" v="409"/>
        <pc:sldMkLst>
          <pc:docMk/>
          <pc:sldMk cId="108588316" sldId="260"/>
        </pc:sldMkLst>
        <pc:spChg chg="mod">
          <ac:chgData name="Cathy Champion" userId="e44f3c3a-3c00-4aa5-ac03-bda8216f71db" providerId="ADAL" clId="{14B5E312-2E84-4B1B-8537-CBE5E9710224}" dt="2022-01-15T08:18:57.807" v="205" actId="5793"/>
          <ac:spMkLst>
            <pc:docMk/>
            <pc:sldMk cId="108588316" sldId="260"/>
            <ac:spMk id="2" creationId="{00000000-0000-0000-0000-000000000000}"/>
          </ac:spMkLst>
        </pc:spChg>
        <pc:spChg chg="mod">
          <ac:chgData name="Cathy Champion" userId="e44f3c3a-3c00-4aa5-ac03-bda8216f71db" providerId="ADAL" clId="{14B5E312-2E84-4B1B-8537-CBE5E9710224}" dt="2022-01-15T08:25:33.185" v="387" actId="20577"/>
          <ac:spMkLst>
            <pc:docMk/>
            <pc:sldMk cId="108588316" sldId="260"/>
            <ac:spMk id="3" creationId="{00000000-0000-0000-0000-000000000000}"/>
          </ac:spMkLst>
        </pc:spChg>
        <pc:inkChg chg="add del">
          <ac:chgData name="Cathy Champion" userId="e44f3c3a-3c00-4aa5-ac03-bda8216f71db" providerId="ADAL" clId="{14B5E312-2E84-4B1B-8537-CBE5E9710224}" dt="2022-01-15T08:22:25.112" v="359"/>
          <ac:inkMkLst>
            <pc:docMk/>
            <pc:sldMk cId="108588316" sldId="260"/>
            <ac:inkMk id="4" creationId="{51F534BC-171B-4AD5-8692-CBB7F1353BC1}"/>
          </ac:inkMkLst>
        </pc:inkChg>
        <pc:inkChg chg="add del">
          <ac:chgData name="Cathy Champion" userId="e44f3c3a-3c00-4aa5-ac03-bda8216f71db" providerId="ADAL" clId="{14B5E312-2E84-4B1B-8537-CBE5E9710224}" dt="2022-01-15T08:22:40.943" v="361"/>
          <ac:inkMkLst>
            <pc:docMk/>
            <pc:sldMk cId="108588316" sldId="260"/>
            <ac:inkMk id="5" creationId="{35B663E6-F596-474D-A7EC-9941281C4CC5}"/>
          </ac:inkMkLst>
        </pc:inkChg>
        <pc:inkChg chg="add">
          <ac:chgData name="Cathy Champion" userId="e44f3c3a-3c00-4aa5-ac03-bda8216f71db" providerId="ADAL" clId="{14B5E312-2E84-4B1B-8537-CBE5E9710224}" dt="2022-01-15T08:22:54.807" v="362"/>
          <ac:inkMkLst>
            <pc:docMk/>
            <pc:sldMk cId="108588316" sldId="260"/>
            <ac:inkMk id="6" creationId="{456E453A-D53A-4A39-A8D8-509D245C263E}"/>
          </ac:inkMkLst>
        </pc:inkChg>
        <pc:inkChg chg="add">
          <ac:chgData name="Cathy Champion" userId="e44f3c3a-3c00-4aa5-ac03-bda8216f71db" providerId="ADAL" clId="{14B5E312-2E84-4B1B-8537-CBE5E9710224}" dt="2022-01-15T08:23:04.830" v="363"/>
          <ac:inkMkLst>
            <pc:docMk/>
            <pc:sldMk cId="108588316" sldId="260"/>
            <ac:inkMk id="7" creationId="{7AAB8574-4FEA-4923-8DBB-95730FEE1470}"/>
          </ac:inkMkLst>
        </pc:inkChg>
        <pc:inkChg chg="add del">
          <ac:chgData name="Cathy Champion" userId="e44f3c3a-3c00-4aa5-ac03-bda8216f71db" providerId="ADAL" clId="{14B5E312-2E84-4B1B-8537-CBE5E9710224}" dt="2022-01-15T08:23:17.377" v="366"/>
          <ac:inkMkLst>
            <pc:docMk/>
            <pc:sldMk cId="108588316" sldId="260"/>
            <ac:inkMk id="8" creationId="{BEF1D01F-A9AE-469A-A053-76ED53E91323}"/>
          </ac:inkMkLst>
        </pc:inkChg>
        <pc:inkChg chg="add del">
          <ac:chgData name="Cathy Champion" userId="e44f3c3a-3c00-4aa5-ac03-bda8216f71db" providerId="ADAL" clId="{14B5E312-2E84-4B1B-8537-CBE5E9710224}" dt="2022-01-15T08:23:17.377" v="366"/>
          <ac:inkMkLst>
            <pc:docMk/>
            <pc:sldMk cId="108588316" sldId="260"/>
            <ac:inkMk id="9" creationId="{F3E66B02-942B-442C-A4DF-202EDD463734}"/>
          </ac:inkMkLst>
        </pc:inkChg>
        <pc:inkChg chg="add">
          <ac:chgData name="Cathy Champion" userId="e44f3c3a-3c00-4aa5-ac03-bda8216f71db" providerId="ADAL" clId="{14B5E312-2E84-4B1B-8537-CBE5E9710224}" dt="2022-01-15T08:23:17.377" v="366"/>
          <ac:inkMkLst>
            <pc:docMk/>
            <pc:sldMk cId="108588316" sldId="260"/>
            <ac:inkMk id="10" creationId="{D7EF8132-5A69-4CC8-972E-05316CBB43AA}"/>
          </ac:inkMkLst>
        </pc:inkChg>
        <pc:inkChg chg="add del">
          <ac:chgData name="Cathy Champion" userId="e44f3c3a-3c00-4aa5-ac03-bda8216f71db" providerId="ADAL" clId="{14B5E312-2E84-4B1B-8537-CBE5E9710224}" dt="2022-01-15T08:23:39.190" v="368"/>
          <ac:inkMkLst>
            <pc:docMk/>
            <pc:sldMk cId="108588316" sldId="260"/>
            <ac:inkMk id="11" creationId="{F8419F7E-0FE4-421F-A426-DD2FC3D9F4E6}"/>
          </ac:inkMkLst>
        </pc:inkChg>
        <pc:inkChg chg="add del">
          <ac:chgData name="Cathy Champion" userId="e44f3c3a-3c00-4aa5-ac03-bda8216f71db" providerId="ADAL" clId="{14B5E312-2E84-4B1B-8537-CBE5E9710224}" dt="2022-01-15T08:24:08.399" v="370"/>
          <ac:inkMkLst>
            <pc:docMk/>
            <pc:sldMk cId="108588316" sldId="260"/>
            <ac:inkMk id="12" creationId="{835B604A-5ED9-4D57-A3ED-C6217ACD61FF}"/>
          </ac:inkMkLst>
        </pc:inkChg>
        <pc:inkChg chg="add">
          <ac:chgData name="Cathy Champion" userId="e44f3c3a-3c00-4aa5-ac03-bda8216f71db" providerId="ADAL" clId="{14B5E312-2E84-4B1B-8537-CBE5E9710224}" dt="2022-01-15T08:28:17.258" v="409"/>
          <ac:inkMkLst>
            <pc:docMk/>
            <pc:sldMk cId="108588316" sldId="260"/>
            <ac:inkMk id="13" creationId="{FF40E1B5-6FF3-49FB-BAA4-2D2F9022E380}"/>
          </ac:inkMkLst>
        </pc:inkChg>
      </pc:sldChg>
      <pc:sldChg chg="addSp delSp modSp modAnim">
        <pc:chgData name="Cathy Champion" userId="e44f3c3a-3c00-4aa5-ac03-bda8216f71db" providerId="ADAL" clId="{14B5E312-2E84-4B1B-8537-CBE5E9710224}" dt="2022-01-15T08:33:16.879" v="468"/>
        <pc:sldMkLst>
          <pc:docMk/>
          <pc:sldMk cId="3060056837" sldId="261"/>
        </pc:sldMkLst>
        <pc:spChg chg="mod">
          <ac:chgData name="Cathy Champion" userId="e44f3c3a-3c00-4aa5-ac03-bda8216f71db" providerId="ADAL" clId="{14B5E312-2E84-4B1B-8537-CBE5E9710224}" dt="2022-01-15T08:31:58.742" v="459" actId="27636"/>
          <ac:spMkLst>
            <pc:docMk/>
            <pc:sldMk cId="3060056837" sldId="261"/>
            <ac:spMk id="3" creationId="{00000000-0000-0000-0000-000000000000}"/>
          </ac:spMkLst>
        </pc:spChg>
        <pc:spChg chg="add mod">
          <ac:chgData name="Cathy Champion" userId="e44f3c3a-3c00-4aa5-ac03-bda8216f71db" providerId="ADAL" clId="{14B5E312-2E84-4B1B-8537-CBE5E9710224}" dt="2022-01-15T08:30:44.617" v="451" actId="1076"/>
          <ac:spMkLst>
            <pc:docMk/>
            <pc:sldMk cId="3060056837" sldId="261"/>
            <ac:spMk id="5" creationId="{642FD3FD-B919-42F7-BF4C-0BFC90C1F1BB}"/>
          </ac:spMkLst>
        </pc:spChg>
        <pc:inkChg chg="add">
          <ac:chgData name="Cathy Champion" userId="e44f3c3a-3c00-4aa5-ac03-bda8216f71db" providerId="ADAL" clId="{14B5E312-2E84-4B1B-8537-CBE5E9710224}" dt="2022-01-15T08:31:10.606" v="453"/>
          <ac:inkMkLst>
            <pc:docMk/>
            <pc:sldMk cId="3060056837" sldId="261"/>
            <ac:inkMk id="6" creationId="{800F3677-6A0D-4250-9219-A8DD1048EAEE}"/>
          </ac:inkMkLst>
        </pc:inkChg>
        <pc:inkChg chg="add">
          <ac:chgData name="Cathy Champion" userId="e44f3c3a-3c00-4aa5-ac03-bda8216f71db" providerId="ADAL" clId="{14B5E312-2E84-4B1B-8537-CBE5E9710224}" dt="2022-01-15T08:31:13.468" v="454"/>
          <ac:inkMkLst>
            <pc:docMk/>
            <pc:sldMk cId="3060056837" sldId="261"/>
            <ac:inkMk id="7" creationId="{0A105C89-EDBB-49AC-A736-5985F11126CC}"/>
          </ac:inkMkLst>
        </pc:inkChg>
        <pc:inkChg chg="add del">
          <ac:chgData name="Cathy Champion" userId="e44f3c3a-3c00-4aa5-ac03-bda8216f71db" providerId="ADAL" clId="{14B5E312-2E84-4B1B-8537-CBE5E9710224}" dt="2022-01-15T08:31:29.817" v="456"/>
          <ac:inkMkLst>
            <pc:docMk/>
            <pc:sldMk cId="3060056837" sldId="261"/>
            <ac:inkMk id="8" creationId="{F0ECD9DA-683C-4F94-B38C-015F89C7521C}"/>
          </ac:inkMkLst>
        </pc:inkChg>
      </pc:sldChg>
      <pc:sldChg chg="modSp">
        <pc:chgData name="Cathy Champion" userId="e44f3c3a-3c00-4aa5-ac03-bda8216f71db" providerId="ADAL" clId="{14B5E312-2E84-4B1B-8537-CBE5E9710224}" dt="2022-01-15T08:34:53.812" v="517" actId="27636"/>
        <pc:sldMkLst>
          <pc:docMk/>
          <pc:sldMk cId="2874355308" sldId="262"/>
        </pc:sldMkLst>
        <pc:spChg chg="mod">
          <ac:chgData name="Cathy Champion" userId="e44f3c3a-3c00-4aa5-ac03-bda8216f71db" providerId="ADAL" clId="{14B5E312-2E84-4B1B-8537-CBE5E9710224}" dt="2022-01-15T08:34:53.812" v="517" actId="27636"/>
          <ac:spMkLst>
            <pc:docMk/>
            <pc:sldMk cId="2874355308" sldId="262"/>
            <ac:spMk id="3" creationId="{00000000-0000-0000-0000-000000000000}"/>
          </ac:spMkLst>
        </pc:spChg>
      </pc:sldChg>
      <pc:sldChg chg="del">
        <pc:chgData name="Cathy Champion" userId="e44f3c3a-3c00-4aa5-ac03-bda8216f71db" providerId="ADAL" clId="{14B5E312-2E84-4B1B-8537-CBE5E9710224}" dt="2022-01-15T08:35:59.981" v="527" actId="2696"/>
        <pc:sldMkLst>
          <pc:docMk/>
          <pc:sldMk cId="236376559" sldId="264"/>
        </pc:sldMkLst>
      </pc:sldChg>
      <pc:sldChg chg="del">
        <pc:chgData name="Cathy Champion" userId="e44f3c3a-3c00-4aa5-ac03-bda8216f71db" providerId="ADAL" clId="{14B5E312-2E84-4B1B-8537-CBE5E9710224}" dt="2022-01-15T08:36:11.765" v="528" actId="2696"/>
        <pc:sldMkLst>
          <pc:docMk/>
          <pc:sldMk cId="1252967225" sldId="265"/>
        </pc:sldMkLst>
      </pc:sldChg>
      <pc:sldChg chg="modSp">
        <pc:chgData name="Cathy Champion" userId="e44f3c3a-3c00-4aa5-ac03-bda8216f71db" providerId="ADAL" clId="{14B5E312-2E84-4B1B-8537-CBE5E9710224}" dt="2022-01-15T08:37:40.576" v="537" actId="122"/>
        <pc:sldMkLst>
          <pc:docMk/>
          <pc:sldMk cId="1242216215" sldId="267"/>
        </pc:sldMkLst>
        <pc:spChg chg="mod">
          <ac:chgData name="Cathy Champion" userId="e44f3c3a-3c00-4aa5-ac03-bda8216f71db" providerId="ADAL" clId="{14B5E312-2E84-4B1B-8537-CBE5E9710224}" dt="2022-01-15T08:37:40.576" v="537" actId="122"/>
          <ac:spMkLst>
            <pc:docMk/>
            <pc:sldMk cId="1242216215" sldId="267"/>
            <ac:spMk id="3" creationId="{00000000-0000-0000-0000-000000000000}"/>
          </ac:spMkLst>
        </pc:spChg>
      </pc:sldChg>
      <pc:sldChg chg="del">
        <pc:chgData name="Cathy Champion" userId="e44f3c3a-3c00-4aa5-ac03-bda8216f71db" providerId="ADAL" clId="{14B5E312-2E84-4B1B-8537-CBE5E9710224}" dt="2022-01-15T08:36:53.661" v="529" actId="2696"/>
        <pc:sldMkLst>
          <pc:docMk/>
          <pc:sldMk cId="1712122711" sldId="268"/>
        </pc:sldMkLst>
      </pc:sldChg>
      <pc:sldChg chg="modSp">
        <pc:chgData name="Cathy Champion" userId="e44f3c3a-3c00-4aa5-ac03-bda8216f71db" providerId="ADAL" clId="{14B5E312-2E84-4B1B-8537-CBE5E9710224}" dt="2022-01-15T08:40:17.497" v="653" actId="20577"/>
        <pc:sldMkLst>
          <pc:docMk/>
          <pc:sldMk cId="2050964570" sldId="269"/>
        </pc:sldMkLst>
        <pc:spChg chg="mod">
          <ac:chgData name="Cathy Champion" userId="e44f3c3a-3c00-4aa5-ac03-bda8216f71db" providerId="ADAL" clId="{14B5E312-2E84-4B1B-8537-CBE5E9710224}" dt="2022-01-15T08:40:17.497" v="653" actId="20577"/>
          <ac:spMkLst>
            <pc:docMk/>
            <pc:sldMk cId="2050964570" sldId="269"/>
            <ac:spMk id="3" creationId="{00000000-0000-0000-0000-000000000000}"/>
          </ac:spMkLst>
        </pc:spChg>
      </pc:sldChg>
      <pc:sldChg chg="del">
        <pc:chgData name="Cathy Champion" userId="e44f3c3a-3c00-4aa5-ac03-bda8216f71db" providerId="ADAL" clId="{14B5E312-2E84-4B1B-8537-CBE5E9710224}" dt="2022-01-15T08:37:07.954" v="530" actId="2696"/>
        <pc:sldMkLst>
          <pc:docMk/>
          <pc:sldMk cId="1673400352" sldId="272"/>
        </pc:sldMkLst>
      </pc:sldChg>
      <pc:sldChg chg="del">
        <pc:chgData name="Cathy Champion" userId="e44f3c3a-3c00-4aa5-ac03-bda8216f71db" providerId="ADAL" clId="{14B5E312-2E84-4B1B-8537-CBE5E9710224}" dt="2022-01-15T08:35:37.767" v="518" actId="2696"/>
        <pc:sldMkLst>
          <pc:docMk/>
          <pc:sldMk cId="1324075870" sldId="273"/>
        </pc:sldMkLst>
      </pc:sldChg>
      <pc:sldChg chg="del">
        <pc:chgData name="Cathy Champion" userId="e44f3c3a-3c00-4aa5-ac03-bda8216f71db" providerId="ADAL" clId="{14B5E312-2E84-4B1B-8537-CBE5E9710224}" dt="2022-01-15T08:35:37.775" v="519" actId="2696"/>
        <pc:sldMkLst>
          <pc:docMk/>
          <pc:sldMk cId="2765489448" sldId="274"/>
        </pc:sldMkLst>
      </pc:sldChg>
      <pc:sldChg chg="del">
        <pc:chgData name="Cathy Champion" userId="e44f3c3a-3c00-4aa5-ac03-bda8216f71db" providerId="ADAL" clId="{14B5E312-2E84-4B1B-8537-CBE5E9710224}" dt="2022-01-15T08:35:37.781" v="520" actId="2696"/>
        <pc:sldMkLst>
          <pc:docMk/>
          <pc:sldMk cId="701884627" sldId="275"/>
        </pc:sldMkLst>
      </pc:sldChg>
      <pc:sldChg chg="del">
        <pc:chgData name="Cathy Champion" userId="e44f3c3a-3c00-4aa5-ac03-bda8216f71db" providerId="ADAL" clId="{14B5E312-2E84-4B1B-8537-CBE5E9710224}" dt="2022-01-15T08:35:37.786" v="521" actId="2696"/>
        <pc:sldMkLst>
          <pc:docMk/>
          <pc:sldMk cId="483091961" sldId="276"/>
        </pc:sldMkLst>
      </pc:sldChg>
      <pc:sldChg chg="del">
        <pc:chgData name="Cathy Champion" userId="e44f3c3a-3c00-4aa5-ac03-bda8216f71db" providerId="ADAL" clId="{14B5E312-2E84-4B1B-8537-CBE5E9710224}" dt="2022-01-15T08:35:37.791" v="522" actId="2696"/>
        <pc:sldMkLst>
          <pc:docMk/>
          <pc:sldMk cId="1740581001" sldId="277"/>
        </pc:sldMkLst>
      </pc:sldChg>
      <pc:sldChg chg="del">
        <pc:chgData name="Cathy Champion" userId="e44f3c3a-3c00-4aa5-ac03-bda8216f71db" providerId="ADAL" clId="{14B5E312-2E84-4B1B-8537-CBE5E9710224}" dt="2022-01-15T08:35:37.798" v="523" actId="2696"/>
        <pc:sldMkLst>
          <pc:docMk/>
          <pc:sldMk cId="2635531311" sldId="278"/>
        </pc:sldMkLst>
      </pc:sldChg>
      <pc:sldChg chg="del">
        <pc:chgData name="Cathy Champion" userId="e44f3c3a-3c00-4aa5-ac03-bda8216f71db" providerId="ADAL" clId="{14B5E312-2E84-4B1B-8537-CBE5E9710224}" dt="2022-01-15T08:35:37.803" v="524" actId="2696"/>
        <pc:sldMkLst>
          <pc:docMk/>
          <pc:sldMk cId="2001741523" sldId="279"/>
        </pc:sldMkLst>
      </pc:sldChg>
      <pc:sldChg chg="del">
        <pc:chgData name="Cathy Champion" userId="e44f3c3a-3c00-4aa5-ac03-bda8216f71db" providerId="ADAL" clId="{14B5E312-2E84-4B1B-8537-CBE5E9710224}" dt="2022-01-15T08:35:37.812" v="525" actId="2696"/>
        <pc:sldMkLst>
          <pc:docMk/>
          <pc:sldMk cId="87486230" sldId="280"/>
        </pc:sldMkLst>
      </pc:sldChg>
      <pc:sldChg chg="del">
        <pc:chgData name="Cathy Champion" userId="e44f3c3a-3c00-4aa5-ac03-bda8216f71db" providerId="ADAL" clId="{14B5E312-2E84-4B1B-8537-CBE5E9710224}" dt="2022-01-15T08:35:37.818" v="526" actId="2696"/>
        <pc:sldMkLst>
          <pc:docMk/>
          <pc:sldMk cId="2332901178" sldId="281"/>
        </pc:sldMkLst>
      </pc:sldChg>
      <pc:sldChg chg="modSp add ord modAnim">
        <pc:chgData name="Cathy Champion" userId="e44f3c3a-3c00-4aa5-ac03-bda8216f71db" providerId="ADAL" clId="{14B5E312-2E84-4B1B-8537-CBE5E9710224}" dt="2022-01-15T08:25:15.175" v="374"/>
        <pc:sldMkLst>
          <pc:docMk/>
          <pc:sldMk cId="595614704" sldId="282"/>
        </pc:sldMkLst>
        <pc:spChg chg="mod">
          <ac:chgData name="Cathy Champion" userId="e44f3c3a-3c00-4aa5-ac03-bda8216f71db" providerId="ADAL" clId="{14B5E312-2E84-4B1B-8537-CBE5E9710224}" dt="2022-01-15T08:18:18.530" v="172" actId="122"/>
          <ac:spMkLst>
            <pc:docMk/>
            <pc:sldMk cId="595614704" sldId="282"/>
            <ac:spMk id="3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15T08:22:54.807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51,'65'119,"-45"-68,-11-30,0-1,1 0,1 0,1-1,1-1,1 0,14 15,-16-20,2 0,0-1,1 0,0-1,0-1,1 0,1-1,12 4,177 67,-126-50,-59-21,0-1,1-1,-1-1,1 0,1-2,-1-1,9 1,174-8,-190 0,0-1,-1 0,1-1,-1 0,-1-2,1 1,-1-2,-1 0,0 0,0-1,5-6,175-204,-135 168,-48 46,-1 0,0 0,0 0,-1-1,0-1,0 1,-1-1,0 0,0 0,-1-1,0 0,0 0,-1 0,0 0,-1-1,0 1,0-1,-1-1,16-95,-15 87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15T08:23:04.829"/>
    </inkml:context>
    <inkml:brush xml:id="br0">
      <inkml:brushProperty name="width" value="0.2" units="cm"/>
      <inkml:brushProperty name="height" value="0.2" units="cm"/>
      <inkml:brushProperty name="color" value="#AE198D"/>
      <inkml:brushProperty name="ignorePressure" value="1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11 1,'0'0,"-4"0,-3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15T08:23:06.382"/>
    </inkml:context>
    <inkml:brush xml:id="br0">
      <inkml:brushProperty name="width" value="0.2" units="cm"/>
      <inkml:brushProperty name="height" value="0.2" units="cm"/>
      <inkml:brushProperty name="color" value="#AE198D"/>
      <inkml:brushProperty name="ignorePressure" value="1"/>
      <inkml:brushProperty name="inkEffects" value="galaxy"/>
      <inkml:brushProperty name="anchorX" value="1026.42578"/>
      <inkml:brushProperty name="anchorY" value="1016"/>
      <inkml:brushProperty name="scaleFactor" value="0.5"/>
    </inkml:brush>
    <inkml:brush xml:id="br1">
      <inkml:brushProperty name="width" value="0.2" units="cm"/>
      <inkml:brushProperty name="height" value="0.2" units="cm"/>
      <inkml:brushProperty name="color" value="#AE198D"/>
      <inkml:brushProperty name="ignorePressure" value="1"/>
      <inkml:brushProperty name="inkEffects" value="galaxy"/>
      <inkml:brushProperty name="anchorX" value="10.42572"/>
      <inkml:brushProperty name="anchorY" value="0"/>
      <inkml:brushProperty name="scaleFactor" value="0.5"/>
    </inkml:brush>
  </inkml:definitions>
  <inkml:trace contextRef="#ctx0" brushRef="#br0">1 0,'0'0,"0"0</inkml:trace>
  <inkml:trace contextRef="#ctx0" brushRef="#br1" timeOffset="10031.868">1 0,'0'0,"0"0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15T08:28:17.25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0,'4'0,"2"0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15T08:31:10.603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1 1,'0'0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15T08:31:13.467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0 0,'5'0,"1"0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7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2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4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15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34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38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84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1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82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23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69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FBBFB-ED9C-4E0A-B1F1-5C1919EEDD81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91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read some digraphs!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6000" dirty="0" err="1">
                <a:solidFill>
                  <a:srgbClr val="FF0000"/>
                </a:solidFill>
                <a:latin typeface="SassoonPrimaryInfant"/>
              </a:rPr>
              <a:t>th</a:t>
            </a:r>
            <a:r>
              <a:rPr lang="en-GB" sz="6000" dirty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>
                <a:solidFill>
                  <a:srgbClr val="FF0000"/>
                </a:solidFill>
                <a:latin typeface="SassoonPrimaryInfant"/>
              </a:rPr>
              <a:t>sh</a:t>
            </a:r>
            <a:r>
              <a:rPr lang="en-GB" sz="6000" dirty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>
                <a:solidFill>
                  <a:srgbClr val="FF0000"/>
                </a:solidFill>
                <a:latin typeface="SassoonPrimaryInfant"/>
              </a:rPr>
              <a:t>ai</a:t>
            </a:r>
            <a:r>
              <a:rPr lang="en-GB" sz="6000" dirty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>
                <a:solidFill>
                  <a:srgbClr val="FF0000"/>
                </a:solidFill>
                <a:latin typeface="SassoonPrimaryInfant"/>
              </a:rPr>
              <a:t>ee</a:t>
            </a:r>
            <a:r>
              <a:rPr lang="en-GB" sz="6000" dirty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>
                <a:solidFill>
                  <a:srgbClr val="FF0000"/>
                </a:solidFill>
                <a:latin typeface="SassoonPrimaryInfant"/>
              </a:rPr>
              <a:t>ch</a:t>
            </a:r>
            <a:r>
              <a:rPr lang="en-GB" sz="6000" dirty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>
                <a:solidFill>
                  <a:srgbClr val="FF0000"/>
                </a:solidFill>
                <a:latin typeface="SassoonPrimaryInfant"/>
              </a:rPr>
              <a:t>oa</a:t>
            </a:r>
            <a:r>
              <a:rPr lang="en-GB" sz="6000" dirty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>
                <a:solidFill>
                  <a:srgbClr val="FF0000"/>
                </a:solidFill>
                <a:latin typeface="SassoonPrimaryInfant"/>
              </a:rPr>
              <a:t>oo</a:t>
            </a:r>
            <a:endParaRPr lang="en-GB" sz="6000" dirty="0">
              <a:solidFill>
                <a:srgbClr val="FF0000"/>
              </a:solidFill>
              <a:latin typeface="SassoonPrimaryInfant"/>
            </a:endParaRPr>
          </a:p>
          <a:p>
            <a:pPr marL="0" indent="0" algn="ctr">
              <a:buNone/>
            </a:pPr>
            <a:r>
              <a:rPr lang="en-GB" sz="6000" dirty="0" err="1">
                <a:solidFill>
                  <a:srgbClr val="0000FF"/>
                </a:solidFill>
                <a:latin typeface="SassoonPrimaryInfant"/>
              </a:rPr>
              <a:t>ur</a:t>
            </a:r>
            <a:r>
              <a:rPr lang="en-GB" sz="6000" dirty="0">
                <a:solidFill>
                  <a:srgbClr val="0000FF"/>
                </a:solidFill>
                <a:latin typeface="SassoonPrimaryInfant"/>
              </a:rPr>
              <a:t>  </a:t>
            </a:r>
            <a:r>
              <a:rPr lang="en-GB" sz="6000" dirty="0" err="1">
                <a:solidFill>
                  <a:srgbClr val="0000FF"/>
                </a:solidFill>
                <a:latin typeface="SassoonPrimaryInfant"/>
              </a:rPr>
              <a:t>ow</a:t>
            </a:r>
            <a:r>
              <a:rPr lang="en-GB" sz="6000" dirty="0">
                <a:solidFill>
                  <a:srgbClr val="0000FF"/>
                </a:solidFill>
                <a:latin typeface="SassoonPrimaryInfant"/>
              </a:rPr>
              <a:t>  </a:t>
            </a:r>
            <a:r>
              <a:rPr lang="en-GB" sz="6000" dirty="0" err="1">
                <a:solidFill>
                  <a:srgbClr val="0000FF"/>
                </a:solidFill>
                <a:latin typeface="SassoonPrimaryInfant"/>
              </a:rPr>
              <a:t>oi</a:t>
            </a:r>
            <a:r>
              <a:rPr lang="en-GB" sz="6000" dirty="0">
                <a:solidFill>
                  <a:srgbClr val="0000FF"/>
                </a:solidFill>
                <a:latin typeface="SassoonPrimaryInfant"/>
              </a:rPr>
              <a:t>  </a:t>
            </a:r>
            <a:r>
              <a:rPr lang="en-GB" sz="6000" dirty="0" err="1">
                <a:solidFill>
                  <a:srgbClr val="0000FF"/>
                </a:solidFill>
                <a:latin typeface="SassoonPrimaryInfant"/>
              </a:rPr>
              <a:t>ar</a:t>
            </a:r>
            <a:r>
              <a:rPr lang="en-GB" sz="6000" dirty="0">
                <a:solidFill>
                  <a:srgbClr val="0000FF"/>
                </a:solidFill>
                <a:latin typeface="SassoonPrimaryInfant"/>
              </a:rPr>
              <a:t>   </a:t>
            </a:r>
            <a:r>
              <a:rPr lang="pt-BR" sz="6000" dirty="0">
                <a:solidFill>
                  <a:srgbClr val="0070C0"/>
                </a:solidFill>
                <a:latin typeface="SassoonPrimaryInfant"/>
              </a:rPr>
              <a:t>ay  oy  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009300"/>
                </a:solidFill>
                <a:latin typeface="SassoonPrimaryInfant"/>
              </a:rPr>
              <a:t>ea  ir  ie   ou  ue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949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play Best Guess!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Write the spelling you think is correct.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fight      </a:t>
            </a:r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fite</a:t>
            </a:r>
            <a:endParaRPr lang="en-GB" sz="4400" dirty="0">
              <a:solidFill>
                <a:srgbClr val="000000"/>
              </a:solidFill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lighf</a:t>
            </a: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      life</a:t>
            </a:r>
          </a:p>
          <a:p>
            <a:pPr marL="0" indent="0" algn="ctr">
              <a:buNone/>
            </a:pPr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righp</a:t>
            </a: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    ripe</a:t>
            </a:r>
          </a:p>
          <a:p>
            <a:pPr marL="0" indent="0" algn="ctr">
              <a:buNone/>
            </a:pP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plight   </a:t>
            </a:r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plite</a:t>
            </a:r>
            <a:endParaRPr lang="en-GB" sz="4400" dirty="0">
              <a:solidFill>
                <a:srgbClr val="000000"/>
              </a:solidFill>
              <a:latin typeface="SassoonPrimaryInfant" pitchFamily="2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216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play sentence substitution!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Nine o'clock is bedtime for Mike every night.</a:t>
            </a:r>
          </a:p>
          <a:p>
            <a:pPr marL="0" indent="0">
              <a:buNone/>
            </a:pPr>
            <a:endParaRPr lang="en-GB" sz="4400" dirty="0">
              <a:solidFill>
                <a:srgbClr val="000000"/>
              </a:solidFill>
              <a:latin typeface="SassoonPrimaryInfant" pitchFamily="2" charset="0"/>
            </a:endParaRPr>
          </a:p>
          <a:p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 five   teatime    Henry  day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Write out the original sentence and then swap one of the words with those listed below, to make a </a:t>
            </a:r>
            <a:r>
              <a:rPr lang="en-GB" sz="2400"/>
              <a:t>new sentence.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50964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Sentence substitution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The wise old owl can fly at night.</a:t>
            </a:r>
          </a:p>
          <a:p>
            <a:endParaRPr lang="en-GB" sz="4400" b="1" dirty="0">
              <a:solidFill>
                <a:prstClr val="black"/>
              </a:solidFill>
              <a:latin typeface="SassoonPrimaryInfant" pitchFamily="2" charset="0"/>
            </a:endParaRPr>
          </a:p>
          <a:p>
            <a:r>
              <a:rPr lang="en-GB" sz="4400" b="0" dirty="0">
                <a:solidFill>
                  <a:srgbClr val="000000"/>
                </a:solidFill>
                <a:latin typeface="SassoonPrimaryInfant" pitchFamily="2" charset="0"/>
              </a:rPr>
              <a:t>happy   silly   dog   sleep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594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Sentence sub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800" dirty="0">
                <a:solidFill>
                  <a:srgbClr val="000000"/>
                </a:solidFill>
                <a:latin typeface="SassoonPrimaryInfant" pitchFamily="2" charset="0"/>
              </a:rPr>
              <a:t>The ripe plum was soft inside.</a:t>
            </a:r>
          </a:p>
          <a:p>
            <a:endParaRPr lang="en-GB" sz="4800" b="1" dirty="0">
              <a:solidFill>
                <a:prstClr val="black"/>
              </a:solidFill>
              <a:latin typeface="SassoonPrimaryInfant" pitchFamily="2" charset="0"/>
            </a:endParaRPr>
          </a:p>
          <a:p>
            <a:r>
              <a:rPr lang="en-GB" sz="4800" b="0" dirty="0">
                <a:solidFill>
                  <a:srgbClr val="000000"/>
                </a:solidFill>
                <a:latin typeface="SassoonPrimaryInfant" pitchFamily="2" charset="0"/>
              </a:rPr>
              <a:t>apple   green   hard   Dan's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91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Now let’s read some words with those digraphs in!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4400" dirty="0">
                <a:solidFill>
                  <a:srgbClr val="FF0000"/>
                </a:solidFill>
                <a:latin typeface="SassoonPrimaryInfant"/>
              </a:rPr>
              <a:t>thick  shop  rain  deep  chimp</a:t>
            </a:r>
          </a:p>
          <a:p>
            <a:pPr marL="0" indent="0" algn="ctr">
              <a:buNone/>
            </a:pPr>
            <a:r>
              <a:rPr lang="en-GB" sz="4400" dirty="0">
                <a:solidFill>
                  <a:srgbClr val="FF0000"/>
                </a:solidFill>
                <a:latin typeface="SassoonPrimaryInfant"/>
              </a:rPr>
              <a:t>  </a:t>
            </a:r>
          </a:p>
          <a:p>
            <a:pPr marL="0" indent="0" algn="ctr">
              <a:buNone/>
            </a:pPr>
            <a:r>
              <a:rPr lang="en-GB" sz="4400" dirty="0">
                <a:solidFill>
                  <a:srgbClr val="FF0000"/>
                </a:solidFill>
                <a:latin typeface="SassoonPrimaryInfant"/>
              </a:rPr>
              <a:t>boat  room  book</a:t>
            </a:r>
          </a:p>
          <a:p>
            <a:pPr marL="0" indent="0" algn="ctr">
              <a:buNone/>
            </a:pPr>
            <a:endParaRPr lang="en-GB" sz="4400" dirty="0">
              <a:solidFill>
                <a:srgbClr val="FF0000"/>
              </a:solidFill>
              <a:latin typeface="SassoonPrimaryInfant"/>
            </a:endParaRPr>
          </a:p>
          <a:p>
            <a:pPr marL="0" indent="0" algn="ctr">
              <a:buNone/>
            </a:pPr>
            <a:r>
              <a:rPr lang="en-GB" sz="4400" dirty="0">
                <a:solidFill>
                  <a:srgbClr val="0000FF"/>
                </a:solidFill>
                <a:latin typeface="SassoonPrimaryInfant"/>
              </a:rPr>
              <a:t>burp  town  soil  dark  spray  toy</a:t>
            </a:r>
          </a:p>
          <a:p>
            <a:pPr marL="0" indent="0" algn="ctr">
              <a:buNone/>
            </a:pPr>
            <a:r>
              <a:rPr lang="pt-BR" sz="4400" dirty="0">
                <a:solidFill>
                  <a:srgbClr val="0070C0"/>
                </a:solidFill>
                <a:latin typeface="SassoonPrimaryInfant"/>
              </a:rPr>
              <a:t> </a:t>
            </a:r>
          </a:p>
          <a:p>
            <a:pPr marL="0" indent="0" algn="ctr">
              <a:buNone/>
            </a:pPr>
            <a:r>
              <a:rPr lang="pt-BR" sz="4400" dirty="0">
                <a:solidFill>
                  <a:srgbClr val="009300"/>
                </a:solidFill>
                <a:latin typeface="SassoonPrimaryInfant"/>
              </a:rPr>
              <a:t>steam  bird  died shout  clue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75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Remind me: what </a:t>
            </a:r>
            <a:r>
              <a:rPr lang="en-GB" i="1" dirty="0">
                <a:latin typeface="SassoonPrimaryInfant" pitchFamily="2" charset="0"/>
              </a:rPr>
              <a:t>is</a:t>
            </a:r>
            <a:r>
              <a:rPr lang="en-GB" dirty="0">
                <a:latin typeface="SassoonPrimaryInfant" pitchFamily="2" charset="0"/>
              </a:rPr>
              <a:t> a digraph?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SassoonPrimaryInfant" pitchFamily="2" charset="0"/>
              </a:rPr>
              <a:t>2 letters which make 1 sound when they are together.</a:t>
            </a:r>
          </a:p>
          <a:p>
            <a:endParaRPr lang="en-GB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SassoonPrimaryInfant" pitchFamily="2" charset="0"/>
              </a:rPr>
              <a:t>What does this digraph say?</a:t>
            </a:r>
            <a:br>
              <a:rPr lang="en-GB" dirty="0">
                <a:latin typeface="SassoonPrimaryInfant" pitchFamily="2" charset="0"/>
              </a:rPr>
            </a:br>
            <a:r>
              <a:rPr lang="en-GB" sz="6600" dirty="0" err="1">
                <a:latin typeface="SassoonPrimaryInfant" pitchFamily="2" charset="0"/>
              </a:rPr>
              <a:t>ie</a:t>
            </a:r>
            <a:endParaRPr lang="en-GB" sz="6600" u="sng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4400" u="sng" dirty="0">
                <a:latin typeface="SassoonPrimaryInfant" pitchFamily="2" charset="0"/>
              </a:rPr>
              <a:t>pie</a:t>
            </a:r>
            <a:r>
              <a:rPr lang="en-GB" sz="4400" dirty="0">
                <a:latin typeface="SassoonPrimaryInfant" pitchFamily="2" charset="0"/>
              </a:rPr>
              <a:t>    t</a:t>
            </a:r>
            <a:r>
              <a:rPr lang="en-GB" sz="4400" u="sng" dirty="0">
                <a:latin typeface="SassoonPrimaryInfant" pitchFamily="2" charset="0"/>
              </a:rPr>
              <a:t>ie</a:t>
            </a:r>
            <a:r>
              <a:rPr lang="en-GB" sz="4400" dirty="0">
                <a:latin typeface="SassoonPrimaryInfant" pitchFamily="2" charset="0"/>
              </a:rPr>
              <a:t>    d</a:t>
            </a:r>
            <a:r>
              <a:rPr lang="en-GB" sz="4400" u="sng" dirty="0">
                <a:latin typeface="SassoonPrimaryInfant" pitchFamily="2" charset="0"/>
              </a:rPr>
              <a:t>ie</a:t>
            </a:r>
            <a:r>
              <a:rPr lang="en-GB" sz="4400" dirty="0">
                <a:latin typeface="SassoonPrimaryInfant" pitchFamily="2" charset="0"/>
              </a:rPr>
              <a:t>    cr</a:t>
            </a:r>
            <a:r>
              <a:rPr lang="en-GB" sz="4400" u="sng" dirty="0">
                <a:latin typeface="SassoonPrimaryInfant" pitchFamily="2" charset="0"/>
              </a:rPr>
              <a:t>ie</a:t>
            </a:r>
            <a:r>
              <a:rPr lang="en-GB" sz="4400" dirty="0">
                <a:latin typeface="SassoonPrimaryInfant" pitchFamily="2" charset="0"/>
              </a:rPr>
              <a:t>d   tr</a:t>
            </a:r>
            <a:r>
              <a:rPr lang="en-GB" sz="4400" u="sng" dirty="0">
                <a:latin typeface="SassoonPrimaryInfant" pitchFamily="2" charset="0"/>
              </a:rPr>
              <a:t>ie</a:t>
            </a:r>
            <a:r>
              <a:rPr lang="en-GB" sz="4400" dirty="0">
                <a:latin typeface="SassoonPrimaryInfant" pitchFamily="2" charset="0"/>
              </a:rPr>
              <a:t>d </a:t>
            </a: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29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Split digraphs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3000" dirty="0">
                <a:solidFill>
                  <a:prstClr val="black"/>
                </a:solidFill>
                <a:latin typeface="SassoonPrimaryInfant" pitchFamily="2" charset="0"/>
              </a:rPr>
              <a:t>These are 2 letters that still make 1 sound when another letter comes between them.</a:t>
            </a:r>
          </a:p>
          <a:p>
            <a:pPr lvl="0"/>
            <a:endParaRPr lang="en-GB" sz="3000" dirty="0">
              <a:solidFill>
                <a:prstClr val="black"/>
              </a:solidFill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On Tuesday we learned about </a:t>
            </a:r>
            <a:r>
              <a:rPr lang="en-GB" sz="6000" dirty="0">
                <a:latin typeface="SassoonPrimaryInfant" pitchFamily="2" charset="0"/>
              </a:rPr>
              <a:t>o-e</a:t>
            </a:r>
            <a:r>
              <a:rPr lang="en-GB" dirty="0">
                <a:latin typeface="SassoonPrimaryInfant" pitchFamily="2" charset="0"/>
              </a:rPr>
              <a:t>.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Can you read these words?</a:t>
            </a: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4000" dirty="0">
                <a:latin typeface="SassoonPrimaryInfant" pitchFamily="2" charset="0"/>
              </a:rPr>
              <a:t>joke    note    phone    home</a:t>
            </a:r>
          </a:p>
        </p:txBody>
      </p:sp>
    </p:spTree>
    <p:extLst>
      <p:ext uri="{BB962C8B-B14F-4D97-AF65-F5344CB8AC3E}">
        <p14:creationId xmlns:p14="http://schemas.microsoft.com/office/powerpoint/2010/main" val="59561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Let’s look at this digraph…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GB" sz="6000" dirty="0" err="1">
                <a:solidFill>
                  <a:prstClr val="black"/>
                </a:solidFill>
                <a:latin typeface="SassoonPrimaryInfant" pitchFamily="2" charset="0"/>
              </a:rPr>
              <a:t>ie</a:t>
            </a:r>
            <a:endParaRPr lang="en-GB" sz="6000" dirty="0">
              <a:solidFill>
                <a:prstClr val="black"/>
              </a:solidFill>
              <a:latin typeface="SassoonPrimaryInfant" pitchFamily="2" charset="0"/>
            </a:endParaRPr>
          </a:p>
          <a:p>
            <a:pPr lvl="0"/>
            <a:r>
              <a:rPr lang="en-GB" sz="3000" dirty="0">
                <a:solidFill>
                  <a:prstClr val="black"/>
                </a:solidFill>
                <a:latin typeface="SassoonPrimaryInfant" pitchFamily="2" charset="0"/>
              </a:rPr>
              <a:t>So this says </a:t>
            </a:r>
            <a:r>
              <a:rPr lang="en-GB" sz="4000" dirty="0">
                <a:solidFill>
                  <a:prstClr val="black"/>
                </a:solidFill>
                <a:latin typeface="SassoonPrimaryInfant" pitchFamily="2" charset="0"/>
              </a:rPr>
              <a:t>t</a:t>
            </a:r>
            <a:r>
              <a:rPr lang="en-GB" sz="4000" u="sng" dirty="0">
                <a:solidFill>
                  <a:srgbClr val="FF0000"/>
                </a:solidFill>
                <a:latin typeface="SassoonPrimaryInfant" pitchFamily="2" charset="0"/>
              </a:rPr>
              <a:t>ie</a:t>
            </a:r>
          </a:p>
          <a:p>
            <a:pPr lvl="0"/>
            <a:endParaRPr lang="en-GB" sz="3000" dirty="0">
              <a:solidFill>
                <a:prstClr val="black"/>
              </a:solidFill>
              <a:latin typeface="SassoonPrimaryInfant" pitchFamily="2" charset="0"/>
            </a:endParaRPr>
          </a:p>
          <a:p>
            <a:pPr marL="0" lvl="0" indent="0">
              <a:buNone/>
            </a:pPr>
            <a:r>
              <a:rPr lang="en-GB" sz="3000" dirty="0">
                <a:solidFill>
                  <a:prstClr val="black"/>
                </a:solidFill>
                <a:latin typeface="SassoonPrimaryInfant" pitchFamily="2" charset="0"/>
              </a:rPr>
              <a:t>Watch out! The bossy </a:t>
            </a:r>
            <a:r>
              <a:rPr lang="en-GB" sz="3000" dirty="0">
                <a:solidFill>
                  <a:srgbClr val="0070C0"/>
                </a:solidFill>
                <a:latin typeface="SassoonPrimaryInfant" pitchFamily="2" charset="0"/>
              </a:rPr>
              <a:t>m</a:t>
            </a:r>
            <a:r>
              <a:rPr lang="en-GB" sz="3000" dirty="0">
                <a:solidFill>
                  <a:prstClr val="black"/>
                </a:solidFill>
                <a:latin typeface="SassoonPrimaryInfant" pitchFamily="2" charset="0"/>
              </a:rPr>
              <a:t> is back, pushing in between the vowels! </a:t>
            </a:r>
          </a:p>
          <a:p>
            <a:pPr marL="0" lvl="0" indent="0">
              <a:buNone/>
            </a:pPr>
            <a:endParaRPr lang="en-GB" sz="3000" dirty="0">
              <a:solidFill>
                <a:prstClr val="black"/>
              </a:solidFill>
              <a:latin typeface="SassoonPrimaryInfant" pitchFamily="2" charset="0"/>
            </a:endParaRPr>
          </a:p>
          <a:p>
            <a:pPr lvl="0"/>
            <a:r>
              <a:rPr lang="en-GB" sz="3000" dirty="0">
                <a:solidFill>
                  <a:prstClr val="black"/>
                </a:solidFill>
                <a:latin typeface="SassoonPrimaryInfant" pitchFamily="2" charset="0"/>
              </a:rPr>
              <a:t>This word says </a:t>
            </a:r>
            <a:r>
              <a:rPr lang="en-GB" sz="4000" dirty="0">
                <a:solidFill>
                  <a:prstClr val="black"/>
                </a:solidFill>
                <a:latin typeface="SassoonPrimaryInfant" pitchFamily="2" charset="0"/>
              </a:rPr>
              <a:t>t</a:t>
            </a: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i</a:t>
            </a:r>
            <a:r>
              <a:rPr lang="en-GB" sz="4000" dirty="0">
                <a:solidFill>
                  <a:srgbClr val="0070C0"/>
                </a:solidFill>
                <a:latin typeface="SassoonPrimaryInfant" pitchFamily="2" charset="0"/>
              </a:rPr>
              <a:t>m</a:t>
            </a: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e</a:t>
            </a:r>
            <a:r>
              <a:rPr lang="en-GB" sz="3000" dirty="0">
                <a:solidFill>
                  <a:prstClr val="black"/>
                </a:solidFill>
                <a:latin typeface="SassoonPrimaryInfant" pitchFamily="2" charset="0"/>
              </a:rPr>
              <a:t>.</a:t>
            </a:r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56E453A-D53A-4A39-A8D8-509D245C263E}"/>
                  </a:ext>
                </a:extLst>
              </p14:cNvPr>
              <p14:cNvContentPartPr/>
              <p14:nvPr/>
            </p14:nvContentPartPr>
            <p14:xfrm>
              <a:off x="3507862" y="5766473"/>
              <a:ext cx="559440" cy="2340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56E453A-D53A-4A39-A8D8-509D245C26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71862" y="5730473"/>
                <a:ext cx="631080" cy="30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AAB8574-4FEA-4923-8DBB-95730FEE1470}"/>
                  </a:ext>
                </a:extLst>
              </p14:cNvPr>
              <p14:cNvContentPartPr/>
              <p14:nvPr/>
            </p14:nvContentPartPr>
            <p14:xfrm>
              <a:off x="3336142" y="5737673"/>
              <a:ext cx="396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AAB8574-4FEA-4923-8DBB-95730FEE147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00142" y="5702033"/>
                <a:ext cx="756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7EF8132-5A69-4CC8-972E-05316CBB43AA}"/>
                  </a:ext>
                </a:extLst>
              </p14:cNvPr>
              <p14:cNvContentPartPr/>
              <p14:nvPr/>
            </p14:nvContentPartPr>
            <p14:xfrm>
              <a:off x="3769222" y="5728673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7EF8132-5A69-4CC8-972E-05316CBB43A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33582" y="569267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F40E1B5-6FF3-49FB-BAA4-2D2F9022E380}"/>
                  </a:ext>
                </a:extLst>
              </p14:cNvPr>
              <p14:cNvContentPartPr/>
              <p14:nvPr/>
            </p14:nvContentPartPr>
            <p14:xfrm>
              <a:off x="5066302" y="1828793"/>
              <a:ext cx="3960" cy="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F40E1B5-6FF3-49FB-BAA4-2D2F9022E38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057302" y="1819793"/>
                <a:ext cx="216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58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Building up words with split digraphs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Here’s the word: </a:t>
            </a:r>
            <a:r>
              <a:rPr lang="en-GB" sz="4000" dirty="0">
                <a:latin typeface="SassoonPrimaryInfant" pitchFamily="2" charset="0"/>
              </a:rPr>
              <a:t>time</a:t>
            </a:r>
          </a:p>
          <a:p>
            <a:r>
              <a:rPr lang="en-GB" dirty="0">
                <a:latin typeface="SassoonPrimaryInfant" pitchFamily="2" charset="0"/>
              </a:rPr>
              <a:t>t-</a:t>
            </a:r>
            <a:r>
              <a:rPr lang="en-GB" dirty="0" err="1">
                <a:latin typeface="SassoonPrimaryInfant" pitchFamily="2" charset="0"/>
              </a:rPr>
              <a:t>i</a:t>
            </a:r>
            <a:r>
              <a:rPr lang="en-GB" dirty="0">
                <a:latin typeface="SassoonPrimaryInfant" pitchFamily="2" charset="0"/>
              </a:rPr>
              <a:t>-m… oh, there’s a magic e!</a:t>
            </a:r>
          </a:p>
          <a:p>
            <a:r>
              <a:rPr lang="en-GB" dirty="0">
                <a:latin typeface="SassoonPrimaryInfant" pitchFamily="2" charset="0"/>
              </a:rPr>
              <a:t>t </a:t>
            </a:r>
            <a:r>
              <a:rPr lang="en-GB" dirty="0" err="1">
                <a:latin typeface="SassoonPrimaryInfant" pitchFamily="2" charset="0"/>
              </a:rPr>
              <a:t>i</a:t>
            </a:r>
            <a:r>
              <a:rPr lang="en-GB" dirty="0">
                <a:latin typeface="SassoonPrimaryInfant" pitchFamily="2" charset="0"/>
              </a:rPr>
              <a:t> m e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With sound buttons, you write it like this: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                      </a:t>
            </a:r>
            <a:r>
              <a:rPr lang="en-GB" sz="5400" dirty="0">
                <a:latin typeface="SassoonPrimaryInfant" pitchFamily="2" charset="0"/>
              </a:rPr>
              <a:t>t </a:t>
            </a:r>
            <a:r>
              <a:rPr lang="en-GB" sz="5400" dirty="0" err="1">
                <a:latin typeface="SassoonPrimaryInfant" pitchFamily="2" charset="0"/>
              </a:rPr>
              <a:t>i</a:t>
            </a:r>
            <a:r>
              <a:rPr lang="en-GB" sz="5400" dirty="0">
                <a:latin typeface="SassoonPrimaryInfant" pitchFamily="2" charset="0"/>
              </a:rPr>
              <a:t> m e</a:t>
            </a:r>
          </a:p>
          <a:p>
            <a:pPr marL="0" indent="0">
              <a:buNone/>
            </a:pPr>
            <a:r>
              <a:rPr lang="en-GB" dirty="0"/>
              <a:t>                               </a:t>
            </a:r>
          </a:p>
        </p:txBody>
      </p:sp>
      <p:sp>
        <p:nvSpPr>
          <p:cNvPr id="4" name="Arc 3"/>
          <p:cNvSpPr/>
          <p:nvPr/>
        </p:nvSpPr>
        <p:spPr>
          <a:xfrm rot="8048504">
            <a:off x="3608021" y="4153647"/>
            <a:ext cx="1500060" cy="1560290"/>
          </a:xfrm>
          <a:prstGeom prst="arc">
            <a:avLst>
              <a:gd name="adj1" fmla="val 15309584"/>
              <a:gd name="adj2" fmla="val 248032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642FD3FD-B919-42F7-BF4C-0BFC90C1F1BB}"/>
              </a:ext>
            </a:extLst>
          </p:cNvPr>
          <p:cNvSpPr/>
          <p:nvPr/>
        </p:nvSpPr>
        <p:spPr>
          <a:xfrm rot="8048504">
            <a:off x="1073388" y="2546338"/>
            <a:ext cx="778773" cy="1014489"/>
          </a:xfrm>
          <a:prstGeom prst="arc">
            <a:avLst>
              <a:gd name="adj1" fmla="val 15309584"/>
              <a:gd name="adj2" fmla="val 248032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00F3677-6A0D-4250-9219-A8DD1048EAEE}"/>
                  </a:ext>
                </a:extLst>
              </p14:cNvPr>
              <p14:cNvContentPartPr/>
              <p14:nvPr/>
            </p14:nvContentPartPr>
            <p14:xfrm>
              <a:off x="3423982" y="5439233"/>
              <a:ext cx="360" cy="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00F3677-6A0D-4250-9219-A8DD1048EAE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61342" y="537659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A105C89-EDBB-49AC-A736-5985F11126CC}"/>
                  </a:ext>
                </a:extLst>
              </p14:cNvPr>
              <p14:cNvContentPartPr/>
              <p14:nvPr/>
            </p14:nvContentPartPr>
            <p14:xfrm>
              <a:off x="4338382" y="5457953"/>
              <a:ext cx="396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A105C89-EDBB-49AC-A736-5985F11126C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75382" y="5394953"/>
                <a:ext cx="129600" cy="12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005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Let’s sound these out!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4800" dirty="0">
                <a:solidFill>
                  <a:srgbClr val="000000"/>
                </a:solidFill>
                <a:latin typeface="SassoonPrimaryInfant" pitchFamily="2" charset="0"/>
              </a:rPr>
              <a:t>like            pride</a:t>
            </a:r>
          </a:p>
          <a:p>
            <a:pPr marL="0" indent="0" algn="ctr">
              <a:buNone/>
            </a:pPr>
            <a:r>
              <a:rPr lang="en-GB" sz="4800" dirty="0">
                <a:solidFill>
                  <a:srgbClr val="000000"/>
                </a:solidFill>
                <a:latin typeface="SassoonPrimaryInfant" pitchFamily="2" charset="0"/>
              </a:rPr>
              <a:t>pine            shine</a:t>
            </a:r>
          </a:p>
          <a:p>
            <a:pPr marL="0" indent="0" algn="ctr">
              <a:buNone/>
            </a:pPr>
            <a:r>
              <a:rPr lang="en-GB" sz="4800" dirty="0">
                <a:solidFill>
                  <a:srgbClr val="000000"/>
                </a:solidFill>
                <a:latin typeface="SassoonPrimaryInfant" pitchFamily="2" charset="0"/>
              </a:rPr>
              <a:t>ripe             slide</a:t>
            </a:r>
          </a:p>
          <a:p>
            <a:pPr marL="0" indent="0" algn="ctr">
              <a:buNone/>
            </a:pPr>
            <a:r>
              <a:rPr lang="en-GB" sz="4800" dirty="0">
                <a:solidFill>
                  <a:srgbClr val="000000"/>
                </a:solidFill>
                <a:latin typeface="SassoonPrimaryInfant" pitchFamily="2" charset="0"/>
              </a:rPr>
              <a:t>fine             prize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SassoonPrimaryInfant" pitchFamily="2" charset="0"/>
              </a:rPr>
              <a:t>Can you add sound buttons too</a:t>
            </a:r>
            <a:r>
              <a:rPr lang="en-GB" sz="2800" dirty="0">
                <a:solidFill>
                  <a:srgbClr val="000000"/>
                </a:solidFill>
                <a:latin typeface="SassoonPrimaryInfant" pitchFamily="2" charset="0"/>
              </a:rPr>
              <a:t>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355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Write down all the </a:t>
            </a:r>
            <a:r>
              <a:rPr lang="en-GB" dirty="0" err="1">
                <a:latin typeface="SassoonPrimaryInfant" pitchFamily="2" charset="0"/>
              </a:rPr>
              <a:t>i</a:t>
            </a:r>
            <a:r>
              <a:rPr lang="en-GB" dirty="0">
                <a:latin typeface="SassoonPrimaryInfant" pitchFamily="2" charset="0"/>
              </a:rPr>
              <a:t>-e words you find.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>
                <a:latin typeface="SassoonPrimaryInfant" pitchFamily="2" charset="0"/>
              </a:rPr>
              <a:t>I like to ride my bike to school and mum says it is fine. I take pride in the way it shines and I think it might win a prize for the way I keep in a straight line!</a:t>
            </a:r>
          </a:p>
        </p:txBody>
      </p:sp>
    </p:spTree>
    <p:extLst>
      <p:ext uri="{BB962C8B-B14F-4D97-AF65-F5344CB8AC3E}">
        <p14:creationId xmlns:p14="http://schemas.microsoft.com/office/powerpoint/2010/main" val="2297844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 again at these words…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night, bright, flight...time, ripe, slide</a:t>
            </a:r>
          </a:p>
          <a:p>
            <a:pPr marL="0" indent="0">
              <a:buNone/>
            </a:pPr>
            <a:endParaRPr lang="en-GB" sz="4400" dirty="0">
              <a:solidFill>
                <a:srgbClr val="000000"/>
              </a:solidFill>
              <a:latin typeface="SassoonPrimaryInfant" pitchFamily="2" charset="0"/>
            </a:endParaRPr>
          </a:p>
          <a:p>
            <a:r>
              <a:rPr lang="en-GB" sz="4400" dirty="0" err="1">
                <a:solidFill>
                  <a:srgbClr val="FF0000"/>
                </a:solidFill>
                <a:latin typeface="SassoonPrimaryInfant" pitchFamily="2" charset="0"/>
              </a:rPr>
              <a:t>igh</a:t>
            </a: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 is often followed by </a:t>
            </a:r>
            <a:r>
              <a:rPr lang="en-GB" sz="4400" dirty="0">
                <a:solidFill>
                  <a:srgbClr val="FF0000"/>
                </a:solidFill>
                <a:latin typeface="SassoonPrimaryInfant" pitchFamily="2" charset="0"/>
              </a:rPr>
              <a:t>t</a:t>
            </a:r>
          </a:p>
          <a:p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with </a:t>
            </a:r>
            <a:r>
              <a:rPr lang="en-GB" sz="4400" dirty="0" err="1">
                <a:solidFill>
                  <a:srgbClr val="FF0000"/>
                </a:solidFill>
                <a:latin typeface="SassoonPrimaryInfant" pitchFamily="2" charset="0"/>
              </a:rPr>
              <a:t>i</a:t>
            </a:r>
            <a:r>
              <a:rPr lang="en-GB" sz="4400" dirty="0">
                <a:solidFill>
                  <a:srgbClr val="FF0000"/>
                </a:solidFill>
                <a:latin typeface="SassoonPrimaryInfant" pitchFamily="2" charset="0"/>
              </a:rPr>
              <a:t>-e</a:t>
            </a: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, the </a:t>
            </a:r>
            <a:r>
              <a:rPr lang="en-GB" sz="4400" dirty="0">
                <a:solidFill>
                  <a:srgbClr val="FF0000"/>
                </a:solidFill>
                <a:latin typeface="SassoonPrimaryInfant" pitchFamily="2" charset="0"/>
              </a:rPr>
              <a:t>-e</a:t>
            </a: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 is often at the end.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316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8F52F10B13946A15F05B7A6E68C44" ma:contentTypeVersion="11" ma:contentTypeDescription="Create a new document." ma:contentTypeScope="" ma:versionID="813fa270551dd8e8698c601e6205579b">
  <xsd:schema xmlns:xsd="http://www.w3.org/2001/XMLSchema" xmlns:xs="http://www.w3.org/2001/XMLSchema" xmlns:p="http://schemas.microsoft.com/office/2006/metadata/properties" xmlns:ns3="adbe2ee3-5819-4fc6-9e4c-b648fc4ffbc3" targetNamespace="http://schemas.microsoft.com/office/2006/metadata/properties" ma:root="true" ma:fieldsID="12ba31f8ab73aeab9e4a9f7985e7a828" ns3:_="">
    <xsd:import namespace="adbe2ee3-5819-4fc6-9e4c-b648fc4ffb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e2ee3-5819-4fc6-9e4c-b648fc4ffb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C9AA33-DA54-4DF0-A7E7-99CE0D6642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be2ee3-5819-4fc6-9e4c-b648fc4ffb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2F5BD6-CEEE-4037-B44A-B1751568F0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D57711-C17E-485E-A6CD-EB706EEC0E33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adbe2ee3-5819-4fc6-9e4c-b648fc4ffbc3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390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SassoonPrimaryInfant</vt:lpstr>
      <vt:lpstr>Office Theme</vt:lpstr>
      <vt:lpstr>Let’s read some digraphs!</vt:lpstr>
      <vt:lpstr>Now let’s read some words with those digraphs in!</vt:lpstr>
      <vt:lpstr>Remind me: what is a digraph?</vt:lpstr>
      <vt:lpstr>Split digraphs</vt:lpstr>
      <vt:lpstr>Let’s look at this digraph…</vt:lpstr>
      <vt:lpstr>Building up words with split digraphs</vt:lpstr>
      <vt:lpstr>Let’s sound these out!</vt:lpstr>
      <vt:lpstr>Write down all the i-e words you find.</vt:lpstr>
      <vt:lpstr>Look again at these words…</vt:lpstr>
      <vt:lpstr>Let’s play Best Guess!</vt:lpstr>
      <vt:lpstr>Let’s play sentence substitution!</vt:lpstr>
      <vt:lpstr>Sentence substitution 2</vt:lpstr>
      <vt:lpstr>Sentence sub 3</vt:lpstr>
    </vt:vector>
  </TitlesOfParts>
  <Company>Perryfields Infant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read some digraphs!</dc:title>
  <dc:creator>Teacher</dc:creator>
  <cp:lastModifiedBy>Cathy Champion</cp:lastModifiedBy>
  <cp:revision>13</cp:revision>
  <dcterms:created xsi:type="dcterms:W3CDTF">2017-01-04T13:34:45Z</dcterms:created>
  <dcterms:modified xsi:type="dcterms:W3CDTF">2022-01-15T08:40:25Z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0x0101009D98F52F10B13946A15F05B7A6E68C44</vt:lpwstr>
  </property>
</Properties>
</file>