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8603-EFD0-40EB-8F68-2273ECA17703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AB2B-C542-459C-BC23-2E94F592584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percy+the+park+keeper+after+the+storm&amp;source=images&amp;cd=&amp;cad=rja&amp;docid=jVxqWmoN1mdabM&amp;tbnid=_5sXrLmJiPvYRM:&amp;ved=0CAUQjRw&amp;url=http%3A%2F%2Fwww.amazon.cn%2FPercy-The-Park-Keeper-%25E5%25B0%25BC%25E5%2585%258B%25C2%25B7%25E5%25B7%25B4%25E7%2589%25B9%25E6%25B2%2583%25E6%2596%25AF%2Fdp%2Fproduct-description%2FB003CJSY1I&amp;ei=zNt-UaeQOcOr0QXCgYGwDQ&amp;psig=AFQjCNEfdHBJPqimvTclvK4-02Vc2KvFYg&amp;ust=13673543129382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g-ec4.images-amazon.com/images/G/28/BOOK-Catalog/Huangshan/B003CJSY1I_09_AMZ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8262" t="11542" r="9116" b="11513"/>
          <a:stretch>
            <a:fillRect/>
          </a:stretch>
        </p:blipFill>
        <p:spPr bwMode="auto">
          <a:xfrm>
            <a:off x="251520" y="980728"/>
            <a:ext cx="8496944" cy="55446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What do you think they are saying to each other?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911752" y="2276872"/>
            <a:ext cx="2232248" cy="1872208"/>
          </a:xfrm>
          <a:prstGeom prst="wedgeRoundRectCallout">
            <a:avLst>
              <a:gd name="adj1" fmla="val -87371"/>
              <a:gd name="adj2" fmla="val -1410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ular Callout 7"/>
          <p:cNvSpPr/>
          <p:nvPr/>
        </p:nvSpPr>
        <p:spPr>
          <a:xfrm>
            <a:off x="251520" y="3789040"/>
            <a:ext cx="3024336" cy="1152128"/>
          </a:xfrm>
          <a:prstGeom prst="wedgeRoundRectCallout">
            <a:avLst>
              <a:gd name="adj1" fmla="val 63723"/>
              <a:gd name="adj2" fmla="val 7528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ular Callout 9"/>
          <p:cNvSpPr/>
          <p:nvPr/>
        </p:nvSpPr>
        <p:spPr>
          <a:xfrm>
            <a:off x="539552" y="908720"/>
            <a:ext cx="3024336" cy="1296144"/>
          </a:xfrm>
          <a:prstGeom prst="wedgeRoundRectCallout">
            <a:avLst>
              <a:gd name="adj1" fmla="val -263"/>
              <a:gd name="adj2" fmla="val 11880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</dc:creator>
  <cp:lastModifiedBy>Kate Lovett</cp:lastModifiedBy>
  <cp:revision>3</cp:revision>
  <dcterms:created xsi:type="dcterms:W3CDTF">2013-04-29T20:34:32Z</dcterms:created>
  <dcterms:modified xsi:type="dcterms:W3CDTF">2021-02-22T17:38:56Z</dcterms:modified>
</cp:coreProperties>
</file>