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9" r:id="rId6"/>
    <p:sldId id="271" r:id="rId7"/>
    <p:sldId id="262" r:id="rId8"/>
    <p:sldId id="259" r:id="rId9"/>
    <p:sldId id="257" r:id="rId10"/>
    <p:sldId id="264" r:id="rId11"/>
    <p:sldId id="261" r:id="rId12"/>
    <p:sldId id="258" r:id="rId13"/>
    <p:sldId id="268" r:id="rId14"/>
    <p:sldId id="265" r:id="rId15"/>
    <p:sldId id="266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thy Champion" userId="e44f3c3a-3c00-4aa5-ac03-bda8216f71db" providerId="ADAL" clId="{24E86509-FBA6-4305-B03C-C73A01E53F21}"/>
    <pc:docChg chg="custSel addSld delSld modSld sldOrd">
      <pc:chgData name="Cathy Champion" userId="e44f3c3a-3c00-4aa5-ac03-bda8216f71db" providerId="ADAL" clId="{24E86509-FBA6-4305-B03C-C73A01E53F21}" dt="2022-01-21T14:14:03.694" v="1269" actId="14100"/>
      <pc:docMkLst>
        <pc:docMk/>
      </pc:docMkLst>
      <pc:sldChg chg="addSp delSp modSp">
        <pc:chgData name="Cathy Champion" userId="e44f3c3a-3c00-4aa5-ac03-bda8216f71db" providerId="ADAL" clId="{24E86509-FBA6-4305-B03C-C73A01E53F21}" dt="2022-01-21T13:17:05.001" v="74" actId="207"/>
        <pc:sldMkLst>
          <pc:docMk/>
          <pc:sldMk cId="2291284628" sldId="256"/>
        </pc:sldMkLst>
        <pc:spChg chg="mod">
          <ac:chgData name="Cathy Champion" userId="e44f3c3a-3c00-4aa5-ac03-bda8216f71db" providerId="ADAL" clId="{24E86509-FBA6-4305-B03C-C73A01E53F21}" dt="2022-01-21T13:12:45.701" v="29" actId="20577"/>
          <ac:spMkLst>
            <pc:docMk/>
            <pc:sldMk cId="2291284628" sldId="256"/>
            <ac:spMk id="2" creationId="{00000000-0000-0000-0000-000000000000}"/>
          </ac:spMkLst>
        </pc:spChg>
        <pc:spChg chg="del mod">
          <ac:chgData name="Cathy Champion" userId="e44f3c3a-3c00-4aa5-ac03-bda8216f71db" providerId="ADAL" clId="{24E86509-FBA6-4305-B03C-C73A01E53F21}" dt="2022-01-21T13:15:18.379" v="38"/>
          <ac:spMkLst>
            <pc:docMk/>
            <pc:sldMk cId="2291284628" sldId="256"/>
            <ac:spMk id="5" creationId="{00000000-0000-0000-0000-000000000000}"/>
          </ac:spMkLst>
        </pc:spChg>
        <pc:spChg chg="del mod">
          <ac:chgData name="Cathy Champion" userId="e44f3c3a-3c00-4aa5-ac03-bda8216f71db" providerId="ADAL" clId="{24E86509-FBA6-4305-B03C-C73A01E53F21}" dt="2022-01-21T13:14:33.628" v="37" actId="931"/>
          <ac:spMkLst>
            <pc:docMk/>
            <pc:sldMk cId="2291284628" sldId="256"/>
            <ac:spMk id="6" creationId="{00000000-0000-0000-0000-000000000000}"/>
          </ac:spMkLst>
        </pc:spChg>
        <pc:spChg chg="add mod">
          <ac:chgData name="Cathy Champion" userId="e44f3c3a-3c00-4aa5-ac03-bda8216f71db" providerId="ADAL" clId="{24E86509-FBA6-4305-B03C-C73A01E53F21}" dt="2022-01-21T13:17:05.001" v="74" actId="207"/>
          <ac:spMkLst>
            <pc:docMk/>
            <pc:sldMk cId="2291284628" sldId="256"/>
            <ac:spMk id="11" creationId="{4AEDC38F-1C16-46B8-B330-41103C037A81}"/>
          </ac:spMkLst>
        </pc:spChg>
        <pc:picChg chg="del">
          <ac:chgData name="Cathy Champion" userId="e44f3c3a-3c00-4aa5-ac03-bda8216f71db" providerId="ADAL" clId="{24E86509-FBA6-4305-B03C-C73A01E53F21}" dt="2022-01-21T13:14:19.756" v="36"/>
          <ac:picMkLst>
            <pc:docMk/>
            <pc:sldMk cId="2291284628" sldId="256"/>
            <ac:picMk id="4" creationId="{00000000-0000-0000-0000-000000000000}"/>
          </ac:picMkLst>
        </pc:picChg>
        <pc:picChg chg="add mod">
          <ac:chgData name="Cathy Champion" userId="e44f3c3a-3c00-4aa5-ac03-bda8216f71db" providerId="ADAL" clId="{24E86509-FBA6-4305-B03C-C73A01E53F21}" dt="2022-01-21T13:14:33.628" v="37" actId="931"/>
          <ac:picMkLst>
            <pc:docMk/>
            <pc:sldMk cId="2291284628" sldId="256"/>
            <ac:picMk id="7" creationId="{88B4205D-8A58-4D27-8D01-EC18F858A9EE}"/>
          </ac:picMkLst>
        </pc:picChg>
        <pc:picChg chg="add del mod">
          <ac:chgData name="Cathy Champion" userId="e44f3c3a-3c00-4aa5-ac03-bda8216f71db" providerId="ADAL" clId="{24E86509-FBA6-4305-B03C-C73A01E53F21}" dt="2022-01-21T13:16:01.564" v="42" actId="478"/>
          <ac:picMkLst>
            <pc:docMk/>
            <pc:sldMk cId="2291284628" sldId="256"/>
            <ac:picMk id="8" creationId="{60FD33A5-386F-4EA8-A182-B3F111218D8B}"/>
          </ac:picMkLst>
        </pc:picChg>
        <pc:picChg chg="add mod">
          <ac:chgData name="Cathy Champion" userId="e44f3c3a-3c00-4aa5-ac03-bda8216f71db" providerId="ADAL" clId="{24E86509-FBA6-4305-B03C-C73A01E53F21}" dt="2022-01-21T13:16:45.803" v="70" actId="14100"/>
          <ac:picMkLst>
            <pc:docMk/>
            <pc:sldMk cId="2291284628" sldId="256"/>
            <ac:picMk id="9" creationId="{DAB52C82-92B4-4655-B538-955A2DE877B6}"/>
          </ac:picMkLst>
        </pc:picChg>
      </pc:sldChg>
      <pc:sldChg chg="del">
        <pc:chgData name="Cathy Champion" userId="e44f3c3a-3c00-4aa5-ac03-bda8216f71db" providerId="ADAL" clId="{24E86509-FBA6-4305-B03C-C73A01E53F21}" dt="2022-01-21T13:12:55.299" v="30" actId="2696"/>
        <pc:sldMkLst>
          <pc:docMk/>
          <pc:sldMk cId="2113432956" sldId="260"/>
        </pc:sldMkLst>
      </pc:sldChg>
      <pc:sldChg chg="addSp modSp modAnim">
        <pc:chgData name="Cathy Champion" userId="e44f3c3a-3c00-4aa5-ac03-bda8216f71db" providerId="ADAL" clId="{24E86509-FBA6-4305-B03C-C73A01E53F21}" dt="2022-01-21T14:04:40.405" v="865" actId="20577"/>
        <pc:sldMkLst>
          <pc:docMk/>
          <pc:sldMk cId="2541786715" sldId="262"/>
        </pc:sldMkLst>
        <pc:spChg chg="add mod">
          <ac:chgData name="Cathy Champion" userId="e44f3c3a-3c00-4aa5-ac03-bda8216f71db" providerId="ADAL" clId="{24E86509-FBA6-4305-B03C-C73A01E53F21}" dt="2022-01-21T14:04:40.405" v="865" actId="20577"/>
          <ac:spMkLst>
            <pc:docMk/>
            <pc:sldMk cId="2541786715" sldId="262"/>
            <ac:spMk id="5" creationId="{73EF9656-AA41-49D2-A9C4-855009B4CA61}"/>
          </ac:spMkLst>
        </pc:spChg>
        <pc:picChg chg="add mod">
          <ac:chgData name="Cathy Champion" userId="e44f3c3a-3c00-4aa5-ac03-bda8216f71db" providerId="ADAL" clId="{24E86509-FBA6-4305-B03C-C73A01E53F21}" dt="2022-01-21T14:01:47.469" v="656" actId="1076"/>
          <ac:picMkLst>
            <pc:docMk/>
            <pc:sldMk cId="2541786715" sldId="262"/>
            <ac:picMk id="3" creationId="{F55FD6A2-45A4-4B97-BF31-4313510E8BA9}"/>
          </ac:picMkLst>
        </pc:picChg>
        <pc:picChg chg="mod">
          <ac:chgData name="Cathy Champion" userId="e44f3c3a-3c00-4aa5-ac03-bda8216f71db" providerId="ADAL" clId="{24E86509-FBA6-4305-B03C-C73A01E53F21}" dt="2022-01-21T14:02:10.407" v="657" actId="1076"/>
          <ac:picMkLst>
            <pc:docMk/>
            <pc:sldMk cId="2541786715" sldId="262"/>
            <ac:picMk id="4" creationId="{00000000-0000-0000-0000-000000000000}"/>
          </ac:picMkLst>
        </pc:picChg>
      </pc:sldChg>
      <pc:sldChg chg="addSp modSp modAnim">
        <pc:chgData name="Cathy Champion" userId="e44f3c3a-3c00-4aa5-ac03-bda8216f71db" providerId="ADAL" clId="{24E86509-FBA6-4305-B03C-C73A01E53F21}" dt="2022-01-21T14:13:39.367" v="1268"/>
        <pc:sldMkLst>
          <pc:docMk/>
          <pc:sldMk cId="77265224" sldId="264"/>
        </pc:sldMkLst>
        <pc:spChg chg="add mod">
          <ac:chgData name="Cathy Champion" userId="e44f3c3a-3c00-4aa5-ac03-bda8216f71db" providerId="ADAL" clId="{24E86509-FBA6-4305-B03C-C73A01E53F21}" dt="2022-01-21T14:13:19.770" v="1264" actId="1076"/>
          <ac:spMkLst>
            <pc:docMk/>
            <pc:sldMk cId="77265224" sldId="264"/>
            <ac:spMk id="3" creationId="{D799CC3E-C24B-40A8-AD20-E7F5115C6FA1}"/>
          </ac:spMkLst>
        </pc:spChg>
        <pc:spChg chg="add mod">
          <ac:chgData name="Cathy Champion" userId="e44f3c3a-3c00-4aa5-ac03-bda8216f71db" providerId="ADAL" clId="{24E86509-FBA6-4305-B03C-C73A01E53F21}" dt="2022-01-21T14:07:47.258" v="1060" actId="1076"/>
          <ac:spMkLst>
            <pc:docMk/>
            <pc:sldMk cId="77265224" sldId="264"/>
            <ac:spMk id="5" creationId="{B6C8379E-F57C-4C49-9A2D-211F66BD6A50}"/>
          </ac:spMkLst>
        </pc:spChg>
      </pc:sldChg>
      <pc:sldChg chg="modSp">
        <pc:chgData name="Cathy Champion" userId="e44f3c3a-3c00-4aa5-ac03-bda8216f71db" providerId="ADAL" clId="{24E86509-FBA6-4305-B03C-C73A01E53F21}" dt="2022-01-21T14:14:03.694" v="1269" actId="14100"/>
        <pc:sldMkLst>
          <pc:docMk/>
          <pc:sldMk cId="667418462" sldId="265"/>
        </pc:sldMkLst>
        <pc:spChg chg="mod">
          <ac:chgData name="Cathy Champion" userId="e44f3c3a-3c00-4aa5-ac03-bda8216f71db" providerId="ADAL" clId="{24E86509-FBA6-4305-B03C-C73A01E53F21}" dt="2022-01-21T14:14:03.694" v="1269" actId="14100"/>
          <ac:spMkLst>
            <pc:docMk/>
            <pc:sldMk cId="667418462" sldId="265"/>
            <ac:spMk id="3" creationId="{00000000-0000-0000-0000-000000000000}"/>
          </ac:spMkLst>
        </pc:spChg>
      </pc:sldChg>
      <pc:sldChg chg="modSp">
        <pc:chgData name="Cathy Champion" userId="e44f3c3a-3c00-4aa5-ac03-bda8216f71db" providerId="ADAL" clId="{24E86509-FBA6-4305-B03C-C73A01E53F21}" dt="2022-01-21T14:11:10.916" v="1227" actId="20577"/>
        <pc:sldMkLst>
          <pc:docMk/>
          <pc:sldMk cId="688454614" sldId="266"/>
        </pc:sldMkLst>
        <pc:spChg chg="mod">
          <ac:chgData name="Cathy Champion" userId="e44f3c3a-3c00-4aa5-ac03-bda8216f71db" providerId="ADAL" clId="{24E86509-FBA6-4305-B03C-C73A01E53F21}" dt="2022-01-21T14:11:10.916" v="1227" actId="20577"/>
          <ac:spMkLst>
            <pc:docMk/>
            <pc:sldMk cId="688454614" sldId="266"/>
            <ac:spMk id="3" creationId="{00000000-0000-0000-0000-000000000000}"/>
          </ac:spMkLst>
        </pc:spChg>
        <pc:picChg chg="mod">
          <ac:chgData name="Cathy Champion" userId="e44f3c3a-3c00-4aa5-ac03-bda8216f71db" providerId="ADAL" clId="{24E86509-FBA6-4305-B03C-C73A01E53F21}" dt="2022-01-21T14:10:00.911" v="1199" actId="1076"/>
          <ac:picMkLst>
            <pc:docMk/>
            <pc:sldMk cId="688454614" sldId="266"/>
            <ac:picMk id="4" creationId="{00000000-0000-0000-0000-000000000000}"/>
          </ac:picMkLst>
        </pc:picChg>
      </pc:sldChg>
      <pc:sldChg chg="del">
        <pc:chgData name="Cathy Champion" userId="e44f3c3a-3c00-4aa5-ac03-bda8216f71db" providerId="ADAL" clId="{24E86509-FBA6-4305-B03C-C73A01E53F21}" dt="2022-01-21T13:13:00.256" v="31" actId="2696"/>
        <pc:sldMkLst>
          <pc:docMk/>
          <pc:sldMk cId="204025582" sldId="267"/>
        </pc:sldMkLst>
      </pc:sldChg>
      <pc:sldChg chg="delSp modSp add modAnim">
        <pc:chgData name="Cathy Champion" userId="e44f3c3a-3c00-4aa5-ac03-bda8216f71db" providerId="ADAL" clId="{24E86509-FBA6-4305-B03C-C73A01E53F21}" dt="2022-01-21T14:11:53.421" v="1255"/>
        <pc:sldMkLst>
          <pc:docMk/>
          <pc:sldMk cId="2134475276" sldId="269"/>
        </pc:sldMkLst>
        <pc:spChg chg="del mod">
          <ac:chgData name="Cathy Champion" userId="e44f3c3a-3c00-4aa5-ac03-bda8216f71db" providerId="ADAL" clId="{24E86509-FBA6-4305-B03C-C73A01E53F21}" dt="2022-01-21T13:18:44.224" v="150" actId="478"/>
          <ac:spMkLst>
            <pc:docMk/>
            <pc:sldMk cId="2134475276" sldId="269"/>
            <ac:spMk id="2" creationId="{7922B47B-1AEA-468E-B975-9BB5024A9C70}"/>
          </ac:spMkLst>
        </pc:spChg>
        <pc:spChg chg="mod">
          <ac:chgData name="Cathy Champion" userId="e44f3c3a-3c00-4aa5-ac03-bda8216f71db" providerId="ADAL" clId="{24E86509-FBA6-4305-B03C-C73A01E53F21}" dt="2022-01-21T13:21:57" v="470" actId="115"/>
          <ac:spMkLst>
            <pc:docMk/>
            <pc:sldMk cId="2134475276" sldId="269"/>
            <ac:spMk id="3" creationId="{4A2BF5D4-771E-4AA1-BF35-F2EEC55F2132}"/>
          </ac:spMkLst>
        </pc:spChg>
        <pc:spChg chg="mod">
          <ac:chgData name="Cathy Champion" userId="e44f3c3a-3c00-4aa5-ac03-bda8216f71db" providerId="ADAL" clId="{24E86509-FBA6-4305-B03C-C73A01E53F21}" dt="2022-01-21T13:22:35.195" v="482" actId="20577"/>
          <ac:spMkLst>
            <pc:docMk/>
            <pc:sldMk cId="2134475276" sldId="269"/>
            <ac:spMk id="4" creationId="{47D57C15-A96B-472A-B814-148B6FC0B537}"/>
          </ac:spMkLst>
        </pc:spChg>
      </pc:sldChg>
      <pc:sldChg chg="addSp delSp modSp add ord">
        <pc:chgData name="Cathy Champion" userId="e44f3c3a-3c00-4aa5-ac03-bda8216f71db" providerId="ADAL" clId="{24E86509-FBA6-4305-B03C-C73A01E53F21}" dt="2022-01-21T14:11:28.366" v="1253" actId="20577"/>
        <pc:sldMkLst>
          <pc:docMk/>
          <pc:sldMk cId="1537753355" sldId="270"/>
        </pc:sldMkLst>
        <pc:spChg chg="del">
          <ac:chgData name="Cathy Champion" userId="e44f3c3a-3c00-4aa5-ac03-bda8216f71db" providerId="ADAL" clId="{24E86509-FBA6-4305-B03C-C73A01E53F21}" dt="2022-01-21T13:23:20.147" v="484"/>
          <ac:spMkLst>
            <pc:docMk/>
            <pc:sldMk cId="1537753355" sldId="270"/>
            <ac:spMk id="2" creationId="{6EBFADEA-381A-4CA7-AE1D-E278F44D4AB3}"/>
          </ac:spMkLst>
        </pc:spChg>
        <pc:spChg chg="del">
          <ac:chgData name="Cathy Champion" userId="e44f3c3a-3c00-4aa5-ac03-bda8216f71db" providerId="ADAL" clId="{24E86509-FBA6-4305-B03C-C73A01E53F21}" dt="2022-01-21T13:23:20.147" v="484"/>
          <ac:spMkLst>
            <pc:docMk/>
            <pc:sldMk cId="1537753355" sldId="270"/>
            <ac:spMk id="3" creationId="{F5991C4B-7F67-48EA-97F5-3E238DD94BF7}"/>
          </ac:spMkLst>
        </pc:spChg>
        <pc:spChg chg="del">
          <ac:chgData name="Cathy Champion" userId="e44f3c3a-3c00-4aa5-ac03-bda8216f71db" providerId="ADAL" clId="{24E86509-FBA6-4305-B03C-C73A01E53F21}" dt="2022-01-21T13:23:20.147" v="484"/>
          <ac:spMkLst>
            <pc:docMk/>
            <pc:sldMk cId="1537753355" sldId="270"/>
            <ac:spMk id="4" creationId="{F51CEF7F-7D14-43A7-9A8E-39EBD35F983C}"/>
          </ac:spMkLst>
        </pc:spChg>
        <pc:spChg chg="add mod">
          <ac:chgData name="Cathy Champion" userId="e44f3c3a-3c00-4aa5-ac03-bda8216f71db" providerId="ADAL" clId="{24E86509-FBA6-4305-B03C-C73A01E53F21}" dt="2022-01-21T14:11:28.366" v="1253" actId="20577"/>
          <ac:spMkLst>
            <pc:docMk/>
            <pc:sldMk cId="1537753355" sldId="270"/>
            <ac:spMk id="5" creationId="{83A196C2-D0AA-48C7-8BBE-6DA9FD151DFE}"/>
          </ac:spMkLst>
        </pc:spChg>
        <pc:spChg chg="add mod">
          <ac:chgData name="Cathy Champion" userId="e44f3c3a-3c00-4aa5-ac03-bda8216f71db" providerId="ADAL" clId="{24E86509-FBA6-4305-B03C-C73A01E53F21}" dt="2022-01-21T13:48:33.235" v="497" actId="20577"/>
          <ac:spMkLst>
            <pc:docMk/>
            <pc:sldMk cId="1537753355" sldId="270"/>
            <ac:spMk id="6" creationId="{01DAD4C1-EC17-482A-9B03-52D0BE9382F0}"/>
          </ac:spMkLst>
        </pc:spChg>
      </pc:sldChg>
      <pc:sldChg chg="addSp delSp modSp add modAnim">
        <pc:chgData name="Cathy Champion" userId="e44f3c3a-3c00-4aa5-ac03-bda8216f71db" providerId="ADAL" clId="{24E86509-FBA6-4305-B03C-C73A01E53F21}" dt="2022-01-21T14:12:34.443" v="1261" actId="255"/>
        <pc:sldMkLst>
          <pc:docMk/>
          <pc:sldMk cId="3621132923" sldId="271"/>
        </pc:sldMkLst>
        <pc:spChg chg="del">
          <ac:chgData name="Cathy Champion" userId="e44f3c3a-3c00-4aa5-ac03-bda8216f71db" providerId="ADAL" clId="{24E86509-FBA6-4305-B03C-C73A01E53F21}" dt="2022-01-21T13:49:22.287" v="500"/>
          <ac:spMkLst>
            <pc:docMk/>
            <pc:sldMk cId="3621132923" sldId="271"/>
            <ac:spMk id="2" creationId="{EF21C6E0-150B-47F5-8B2F-36A3E4D9C112}"/>
          </ac:spMkLst>
        </pc:spChg>
        <pc:spChg chg="del">
          <ac:chgData name="Cathy Champion" userId="e44f3c3a-3c00-4aa5-ac03-bda8216f71db" providerId="ADAL" clId="{24E86509-FBA6-4305-B03C-C73A01E53F21}" dt="2022-01-21T13:49:22.287" v="500"/>
          <ac:spMkLst>
            <pc:docMk/>
            <pc:sldMk cId="3621132923" sldId="271"/>
            <ac:spMk id="3" creationId="{0D173C81-AB2B-41A4-8FBD-A963D37F38E0}"/>
          </ac:spMkLst>
        </pc:spChg>
        <pc:spChg chg="del">
          <ac:chgData name="Cathy Champion" userId="e44f3c3a-3c00-4aa5-ac03-bda8216f71db" providerId="ADAL" clId="{24E86509-FBA6-4305-B03C-C73A01E53F21}" dt="2022-01-21T13:49:22.287" v="500"/>
          <ac:spMkLst>
            <pc:docMk/>
            <pc:sldMk cId="3621132923" sldId="271"/>
            <ac:spMk id="4" creationId="{68AC8B8B-4C9A-4361-8450-C56EAA286293}"/>
          </ac:spMkLst>
        </pc:spChg>
        <pc:spChg chg="add mod">
          <ac:chgData name="Cathy Champion" userId="e44f3c3a-3c00-4aa5-ac03-bda8216f71db" providerId="ADAL" clId="{24E86509-FBA6-4305-B03C-C73A01E53F21}" dt="2022-01-21T13:49:48.437" v="565" actId="20577"/>
          <ac:spMkLst>
            <pc:docMk/>
            <pc:sldMk cId="3621132923" sldId="271"/>
            <ac:spMk id="5" creationId="{01945846-50E6-46AB-B993-4EBE45FC7401}"/>
          </ac:spMkLst>
        </pc:spChg>
        <pc:spChg chg="add mod">
          <ac:chgData name="Cathy Champion" userId="e44f3c3a-3c00-4aa5-ac03-bda8216f71db" providerId="ADAL" clId="{24E86509-FBA6-4305-B03C-C73A01E53F21}" dt="2022-01-21T14:12:34.443" v="1261" actId="255"/>
          <ac:spMkLst>
            <pc:docMk/>
            <pc:sldMk cId="3621132923" sldId="271"/>
            <ac:spMk id="6" creationId="{EF2981A3-32D3-4132-B31A-2D26AE5DC71F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9156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25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7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21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90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404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5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2115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575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16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28FD6-FC4A-4BC8-9C88-AAEE59E36A35}" type="datetimeFigureOut">
              <a:rPr lang="en-GB" smtClean="0"/>
              <a:t>21/01/2022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A4826-3EC0-4FDA-94CD-985053B86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04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24101&amp;picture=burning-fire&amp;large=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SPY-hr-8-M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teach/class-clips-video/history-ks1-what-happened-during-the-great-fire-of-london/zpwfp4j" TargetMode="External"/><Relationship Id="rId2" Type="http://schemas.openxmlformats.org/officeDocument/2006/relationships/hyperlink" Target="https://www.bbc.co.uk/teach/class-clips-video/history-ks1-why-did-the-great-fire-of-london-happen/znp9r2p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bbc.co.uk/teach/class-clips-video/history-ks1-what-happened-after-the-great-fire-of-london/zcsd96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GB" sz="3600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Today we are going to carry on learning about London in the 1660s.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B4205D-8A58-4D27-8D01-EC18F858A9E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72200" y="2274094"/>
            <a:ext cx="5181600" cy="3454400"/>
          </a:xfrm>
        </p:spPr>
      </p:pic>
      <p:pic>
        <p:nvPicPr>
          <p:cNvPr id="9" name="Picture 2" descr="https://www.nationalarchives.gov.uk/wp-content/uploads/2014/03/the-plague_image-musuem-of-london.jpg">
            <a:extLst>
              <a:ext uri="{FF2B5EF4-FFF2-40B4-BE49-F238E27FC236}">
                <a16:creationId xmlns:a16="http://schemas.microsoft.com/office/drawing/2014/main" id="{DAB52C82-92B4-4655-B538-955A2DE877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4" r="66047"/>
          <a:stretch/>
        </p:blipFill>
        <p:spPr bwMode="auto">
          <a:xfrm>
            <a:off x="1280603" y="3286126"/>
            <a:ext cx="4423293" cy="24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4AEDC38F-1C16-46B8-B330-41103C037A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3255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GB" dirty="0">
              <a:solidFill>
                <a:srgbClr val="FFFF00"/>
              </a:solidFill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What can you remember?</a:t>
            </a:r>
          </a:p>
        </p:txBody>
      </p:sp>
    </p:spTree>
    <p:extLst>
      <p:ext uri="{BB962C8B-B14F-4D97-AF65-F5344CB8AC3E}">
        <p14:creationId xmlns:p14="http://schemas.microsoft.com/office/powerpoint/2010/main" val="2291284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The houses </a:t>
            </a:r>
            <a:r>
              <a:rPr lang="en-GB">
                <a:solidFill>
                  <a:srgbClr val="FFC000"/>
                </a:solidFill>
                <a:latin typeface="CCW Cursive Writing 22" panose="03050602040000000000" pitchFamily="66" charset="0"/>
              </a:rPr>
              <a:t>all had </a:t>
            </a: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wooden frames and were very close together…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hlinkClick r:id="rId2"/>
              </a:rPr>
              <a:t>https://www.youtube.com/watch?v=SPY-hr-8-M0</a:t>
            </a:r>
            <a:endParaRPr lang="en-GB" dirty="0">
              <a:solidFill>
                <a:srgbClr val="FFC000"/>
              </a:solidFill>
            </a:endParaRPr>
          </a:p>
          <a:p>
            <a:endParaRPr lang="en-GB" dirty="0">
              <a:solidFill>
                <a:srgbClr val="FFC000"/>
              </a:solidFill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This video gives you a tour round London as it might have been. Look closely at the buildings…</a:t>
            </a:r>
          </a:p>
        </p:txBody>
      </p:sp>
    </p:spTree>
    <p:extLst>
      <p:ext uri="{BB962C8B-B14F-4D97-AF65-F5344CB8AC3E}">
        <p14:creationId xmlns:p14="http://schemas.microsoft.com/office/powerpoint/2010/main" val="235167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Today we are going to make pictures of the Great Fire.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6251"/>
            <a:ext cx="10515600" cy="4090711"/>
          </a:xfrm>
        </p:spPr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We are going to use tissue paper to replicate the flames.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Flames are not even in size so we are going to tear not cut.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7829" y="2781417"/>
            <a:ext cx="1111941" cy="165647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" y="4001294"/>
            <a:ext cx="6480517" cy="27950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8717" y="4437888"/>
            <a:ext cx="4681728" cy="242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418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Then we are going to use strips of black paper…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739" y="2141537"/>
            <a:ext cx="5855563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…to replicate the burnt out buildings.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pPr marL="0" indent="0">
              <a:buNone/>
            </a:pPr>
            <a:r>
              <a:rPr lang="en-GB" b="1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Success criteria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Tear strips of tissue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Stick tissue (glue on big sheet not tissue)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Arrange strips of paper and cut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Stick strips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302" y="2463800"/>
            <a:ext cx="5372100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454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3A196C2-D0AA-48C7-8BBE-6DA9FD151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Let’s find out more facts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DAD4C1-EC17-482A-9B03-52D0BE938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  <a:hlinkClick r:id="rId2"/>
              </a:rPr>
              <a:t>https://www.bbc.co.uk/teach/class-clips-video/history-ks1-why-did-the-great-fire-of-london-happen/znp9r2p</a:t>
            </a:r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  <a:hlinkClick r:id="rId3"/>
              </a:rPr>
              <a:t>https://www.bbc.co.uk/teach/class-clips-video/history-ks1-what-happened-during-the-great-fire-of-london/zpwfp4j</a:t>
            </a:r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  <a:hlinkClick r:id="rId4"/>
              </a:rPr>
              <a:t>https://www.bbc.co.uk/teach/class-clips-video/history-ks1-what-happened-after-the-great-fire-of-london/zcsd96f</a:t>
            </a:r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37753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2BF5D4-771E-4AA1-BF35-F2EEC55F2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630315"/>
            <a:ext cx="5181600" cy="554664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Great Plague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1665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Thousands died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Carried by fleas on rats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Doctors wore costumes with beaks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Sometimes people were locked in their houses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D57C15-A96B-472A-B814-148B6FC0B5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630314"/>
            <a:ext cx="5181600" cy="59746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u="sng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Great Fire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September 1666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Only about 6 people died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Started in a bakery in Pudding Lane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It spread because houses were wood and wind was strong</a:t>
            </a: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13,000 houses were destroyed and about 90 churches</a:t>
            </a:r>
          </a:p>
        </p:txBody>
      </p:sp>
    </p:spTree>
    <p:extLst>
      <p:ext uri="{BB962C8B-B14F-4D97-AF65-F5344CB8AC3E}">
        <p14:creationId xmlns:p14="http://schemas.microsoft.com/office/powerpoint/2010/main" val="21344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1945846-50E6-46AB-B993-4EBE45FC7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Last week we learned about the fire by watching some videos.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2981A3-32D3-4132-B31A-2D26AE5DC7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This week we are going to use a different source of information…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pPr marL="0" indent="0" algn="ctr">
              <a:buNone/>
            </a:pPr>
            <a:r>
              <a:rPr lang="en-GB" sz="5400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Pictures </a:t>
            </a:r>
          </a:p>
        </p:txBody>
      </p:sp>
    </p:spTree>
    <p:extLst>
      <p:ext uri="{BB962C8B-B14F-4D97-AF65-F5344CB8AC3E}">
        <p14:creationId xmlns:p14="http://schemas.microsoft.com/office/powerpoint/2010/main" val="362113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This is the most famous painting of the Great Fire.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1889" y="1941035"/>
            <a:ext cx="6521911" cy="4351338"/>
          </a:xfrm>
        </p:spPr>
      </p:pic>
      <p:pic>
        <p:nvPicPr>
          <p:cNvPr id="3" name="Fire-sound">
            <a:hlinkClick r:id="" action="ppaction://media"/>
            <a:extLst>
              <a:ext uri="{FF2B5EF4-FFF2-40B4-BE49-F238E27FC236}">
                <a16:creationId xmlns:a16="http://schemas.microsoft.com/office/drawing/2014/main" id="{F55FD6A2-45A4-4B97-BF31-4313510E8BA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8203" y="5933281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3EF9656-AA41-49D2-A9C4-855009B4CA61}"/>
              </a:ext>
            </a:extLst>
          </p:cNvPr>
          <p:cNvSpPr txBox="1"/>
          <p:nvPr/>
        </p:nvSpPr>
        <p:spPr>
          <a:xfrm>
            <a:off x="518203" y="2077375"/>
            <a:ext cx="375195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How would it have felt to be there?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What would you be worried about?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Would this be the same for children and adults?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Would it be the same for rich and poor people?</a:t>
            </a:r>
          </a:p>
        </p:txBody>
      </p:sp>
    </p:spTree>
    <p:extLst>
      <p:ext uri="{BB962C8B-B14F-4D97-AF65-F5344CB8AC3E}">
        <p14:creationId xmlns:p14="http://schemas.microsoft.com/office/powerpoint/2010/main" val="2541786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Another one from a bit nearer the Tower.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031470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This is from the other direction.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757" y="2032286"/>
            <a:ext cx="6710289" cy="4361688"/>
          </a:xfrm>
        </p:spPr>
      </p:pic>
    </p:spTree>
    <p:extLst>
      <p:ext uri="{BB962C8B-B14F-4D97-AF65-F5344CB8AC3E}">
        <p14:creationId xmlns:p14="http://schemas.microsoft.com/office/powerpoint/2010/main" val="2615161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This is one of the old gates to the City.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269" y="1690688"/>
            <a:ext cx="4191503" cy="507171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799CC3E-C24B-40A8-AD20-E7F5115C6FA1}"/>
              </a:ext>
            </a:extLst>
          </p:cNvPr>
          <p:cNvSpPr txBox="1"/>
          <p:nvPr/>
        </p:nvSpPr>
        <p:spPr>
          <a:xfrm>
            <a:off x="710213" y="2130641"/>
            <a:ext cx="254789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Pretend you are someone who lived in London.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Turn to your talk partner.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What would you say?</a:t>
            </a:r>
          </a:p>
          <a:p>
            <a:endParaRPr lang="en-GB" dirty="0">
              <a:solidFill>
                <a:srgbClr val="FFC000"/>
              </a:solidFill>
              <a:latin typeface="CCW Cursive Writing 22" panose="03050602040000000000" pitchFamily="66" charset="0"/>
            </a:endParaRPr>
          </a:p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Let’s share your thoughts…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C8379E-F57C-4C49-9A2D-211F66BD6A50}"/>
              </a:ext>
            </a:extLst>
          </p:cNvPr>
          <p:cNvSpPr txBox="1"/>
          <p:nvPr/>
        </p:nvSpPr>
        <p:spPr>
          <a:xfrm>
            <a:off x="8374224" y="5142014"/>
            <a:ext cx="33587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Take a speech bubble and write down what you have just said…</a:t>
            </a:r>
          </a:p>
        </p:txBody>
      </p:sp>
    </p:spTree>
    <p:extLst>
      <p:ext uri="{BB962C8B-B14F-4D97-AF65-F5344CB8AC3E}">
        <p14:creationId xmlns:p14="http://schemas.microsoft.com/office/powerpoint/2010/main" val="772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A more modern interpretation. Look at the “skeletons” of the wooden houses.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068" y="1825625"/>
            <a:ext cx="6729864" cy="4351338"/>
          </a:xfrm>
        </p:spPr>
      </p:pic>
    </p:spTree>
    <p:extLst>
      <p:ext uri="{BB962C8B-B14F-4D97-AF65-F5344CB8AC3E}">
        <p14:creationId xmlns:p14="http://schemas.microsoft.com/office/powerpoint/2010/main" val="810841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C000"/>
                </a:solidFill>
                <a:latin typeface="CCW Cursive Writing 22" panose="03050602040000000000" pitchFamily="66" charset="0"/>
              </a:rPr>
              <a:t>Look at the roofs of the burnt out houses.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965" y="1690689"/>
            <a:ext cx="7256284" cy="4745610"/>
          </a:xfrm>
        </p:spPr>
      </p:pic>
    </p:spTree>
    <p:extLst>
      <p:ext uri="{BB962C8B-B14F-4D97-AF65-F5344CB8AC3E}">
        <p14:creationId xmlns:p14="http://schemas.microsoft.com/office/powerpoint/2010/main" val="16602115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98F52F10B13946A15F05B7A6E68C44" ma:contentTypeVersion="11" ma:contentTypeDescription="Create a new document." ma:contentTypeScope="" ma:versionID="813fa270551dd8e8698c601e6205579b">
  <xsd:schema xmlns:xsd="http://www.w3.org/2001/XMLSchema" xmlns:xs="http://www.w3.org/2001/XMLSchema" xmlns:p="http://schemas.microsoft.com/office/2006/metadata/properties" xmlns:ns3="adbe2ee3-5819-4fc6-9e4c-b648fc4ffbc3" targetNamespace="http://schemas.microsoft.com/office/2006/metadata/properties" ma:root="true" ma:fieldsID="12ba31f8ab73aeab9e4a9f7985e7a828" ns3:_="">
    <xsd:import namespace="adbe2ee3-5819-4fc6-9e4c-b648fc4ffb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be2ee3-5819-4fc6-9e4c-b648fc4ffb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6273FBC-275B-4BB2-83DC-2AC14104D0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be2ee3-5819-4fc6-9e4c-b648fc4ffb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9D0F209-2A7B-494E-9B0D-DD504D4A57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BCAC615-D898-43BD-8C7B-6345E19C82AA}">
  <ds:schemaRefs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adbe2ee3-5819-4fc6-9e4c-b648fc4ffbc3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423</Words>
  <Application>Microsoft Office PowerPoint</Application>
  <PresentationFormat>Widescreen</PresentationFormat>
  <Paragraphs>62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CCW Cursive Writing 22</vt:lpstr>
      <vt:lpstr>Office Theme</vt:lpstr>
      <vt:lpstr>Today we are going to carry on learning about London in the 1660s.</vt:lpstr>
      <vt:lpstr>PowerPoint Presentation</vt:lpstr>
      <vt:lpstr>Last week we learned about the fire by watching some videos.</vt:lpstr>
      <vt:lpstr>This is the most famous painting of the Great Fire.</vt:lpstr>
      <vt:lpstr>Another one from a bit nearer the Tower.</vt:lpstr>
      <vt:lpstr>This is from the other direction.</vt:lpstr>
      <vt:lpstr>This is one of the old gates to the City.</vt:lpstr>
      <vt:lpstr>A more modern interpretation. Look at the “skeletons” of the wooden houses.</vt:lpstr>
      <vt:lpstr>Look at the roofs of the burnt out houses.</vt:lpstr>
      <vt:lpstr>The houses all had wooden frames and were very close together…</vt:lpstr>
      <vt:lpstr>Today we are going to make pictures of the Great Fire.</vt:lpstr>
      <vt:lpstr>Then we are going to use strips of black paper…</vt:lpstr>
      <vt:lpstr>Let’s find out more facts</vt:lpstr>
    </vt:vector>
  </TitlesOfParts>
  <Company>Perryfields Infant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 we are going to start learning about the Great Fire of London.</dc:title>
  <dc:creator>cchampion</dc:creator>
  <cp:lastModifiedBy>Cathy Champion</cp:lastModifiedBy>
  <cp:revision>13</cp:revision>
  <dcterms:created xsi:type="dcterms:W3CDTF">2018-01-21T12:44:52Z</dcterms:created>
  <dcterms:modified xsi:type="dcterms:W3CDTF">2022-01-21T14:14:16Z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0x0101009D98F52F10B13946A15F05B7A6E68C44</vt:lpwstr>
  </property>
</Properties>
</file>