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8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DNiSDDGM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The Storm Whale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Can you remember what has happened so far in our story?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Let’s reread the story and carry on to the end…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  <a:hlinkClick r:id="rId2"/>
              </a:rPr>
              <a:t>https://www.youtube.com/watch?v=0DNiSDDGMPY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052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Did you enjoy the story?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Which part did you like best? Why?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Were there any parts you didn’t like?</a:t>
            </a:r>
          </a:p>
        </p:txBody>
      </p:sp>
    </p:spTree>
    <p:extLst>
      <p:ext uri="{BB962C8B-B14F-4D97-AF65-F5344CB8AC3E}">
        <p14:creationId xmlns:p14="http://schemas.microsoft.com/office/powerpoint/2010/main" val="12101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Today we are learning to retell a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To help you do this, there are some pictures from the story.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Unfortunately, they are in the wrong order!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So your first job will be to sequence the pictures correctly.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Carefully cut them out and move them around until they are in the correct places. Say to yourself what is happening in each picture to help you check!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When you are sure you are correct, stick them down.</a:t>
            </a:r>
          </a:p>
        </p:txBody>
      </p:sp>
    </p:spTree>
    <p:extLst>
      <p:ext uri="{BB962C8B-B14F-4D97-AF65-F5344CB8AC3E}">
        <p14:creationId xmlns:p14="http://schemas.microsoft.com/office/powerpoint/2010/main" val="18737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Let’s look together to make sure we know what is happening…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Which do you think will go first?</a:t>
            </a:r>
          </a:p>
          <a:p>
            <a:r>
              <a:rPr lang="en-GB" dirty="0">
                <a:latin typeface="Comic Sans MS" panose="030F0702030302020204" pitchFamily="66" charset="0"/>
              </a:rPr>
              <a:t>Which will be last?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9A0DAA-6379-44B6-8DA4-C00B259C1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605" y="2052687"/>
            <a:ext cx="9794748" cy="149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Now that your pictures are in order, it’s time to retell the story.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8239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One of you will be talking while your partner is listening.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 What will make this an interesting retelling?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u="sng" dirty="0">
                <a:latin typeface="Comic Sans MS" panose="030F0702030302020204" pitchFamily="66" charset="0"/>
              </a:rPr>
              <a:t>Success Criteria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Don’t only talk about the pictures you have, remember the rest of the story too!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Use good linking words to help the story flow. Time words are good for this.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Include details, like the boy’s name, and adjectives to describe.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Ask your partner for help if you don’t remember what comes next.</a:t>
            </a:r>
          </a:p>
        </p:txBody>
      </p:sp>
    </p:spTree>
    <p:extLst>
      <p:ext uri="{BB962C8B-B14F-4D97-AF65-F5344CB8AC3E}">
        <p14:creationId xmlns:p14="http://schemas.microsoft.com/office/powerpoint/2010/main" val="41859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How did it go?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Were there any parts that you forgot?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Did you manage to add lots of detail?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Now that you have retold the story orally (that means by talking), you are ready to rewrite it.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>
                <a:latin typeface="Comic Sans MS" panose="030F0702030302020204" pitchFamily="66" charset="0"/>
              </a:rPr>
              <a:t>That’s what we will do in the next lesson.</a:t>
            </a:r>
          </a:p>
        </p:txBody>
      </p:sp>
    </p:spTree>
    <p:extLst>
      <p:ext uri="{BB962C8B-B14F-4D97-AF65-F5344CB8AC3E}">
        <p14:creationId xmlns:p14="http://schemas.microsoft.com/office/powerpoint/2010/main" val="9661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810F47-861F-4166-ABD0-6FE8D47B6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0DF6F4-7A72-4A4E-8FBA-5DA25FAD91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43E377-99D4-452C-ABC5-0D32EA6C272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adbe2ee3-5819-4fc6-9e4c-b648fc4ffbc3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324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The Storm Whale</vt:lpstr>
      <vt:lpstr>Did you enjoy the story?</vt:lpstr>
      <vt:lpstr>Today we are learning to retell a story.</vt:lpstr>
      <vt:lpstr>Let’s look together to make sure we know what is happening…</vt:lpstr>
      <vt:lpstr>Now that your pictures are in order, it’s time to retell the story.</vt:lpstr>
      <vt:lpstr>How did it go?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cchampion</dc:creator>
  <cp:lastModifiedBy>Cathy Champion</cp:lastModifiedBy>
  <cp:revision>5</cp:revision>
  <dcterms:created xsi:type="dcterms:W3CDTF">2020-09-06T14:33:28Z</dcterms:created>
  <dcterms:modified xsi:type="dcterms:W3CDTF">2022-01-15T14:45:13Z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