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6" r:id="rId5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1" autoAdjust="0"/>
    <p:restoredTop sz="94660"/>
  </p:normalViewPr>
  <p:slideViewPr>
    <p:cSldViewPr snapToGrid="0">
      <p:cViewPr varScale="1">
        <p:scale>
          <a:sx n="65" d="100"/>
          <a:sy n="65" d="100"/>
        </p:scale>
        <p:origin x="1651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BEE21-6ACF-458F-BDB4-B4A69C55B635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94A54-45E5-46AB-AA3B-1823532281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82014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BEE21-6ACF-458F-BDB4-B4A69C55B635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94A54-45E5-46AB-AA3B-1823532281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2829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BEE21-6ACF-458F-BDB4-B4A69C55B635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94A54-45E5-46AB-AA3B-1823532281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6083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BEE21-6ACF-458F-BDB4-B4A69C55B635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94A54-45E5-46AB-AA3B-1823532281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4481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BEE21-6ACF-458F-BDB4-B4A69C55B635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94A54-45E5-46AB-AA3B-1823532281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6514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BEE21-6ACF-458F-BDB4-B4A69C55B635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94A54-45E5-46AB-AA3B-1823532281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2447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BEE21-6ACF-458F-BDB4-B4A69C55B635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94A54-45E5-46AB-AA3B-1823532281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4338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BEE21-6ACF-458F-BDB4-B4A69C55B635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94A54-45E5-46AB-AA3B-1823532281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4250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BEE21-6ACF-458F-BDB4-B4A69C55B635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94A54-45E5-46AB-AA3B-1823532281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0306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BEE21-6ACF-458F-BDB4-B4A69C55B635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94A54-45E5-46AB-AA3B-1823532281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2293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BEE21-6ACF-458F-BDB4-B4A69C55B635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94A54-45E5-46AB-AA3B-1823532281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4752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ABEE21-6ACF-458F-BDB4-B4A69C55B635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94A54-45E5-46AB-AA3B-1823532281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5388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preview">
            <a:extLst>
              <a:ext uri="{FF2B5EF4-FFF2-40B4-BE49-F238E27FC236}">
                <a16:creationId xmlns:a16="http://schemas.microsoft.com/office/drawing/2014/main" id="{B7CD3E0D-70B1-4538-A608-ADE32C635FE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66" r="7180" b="2179"/>
          <a:stretch/>
        </p:blipFill>
        <p:spPr bwMode="auto">
          <a:xfrm>
            <a:off x="246184" y="175846"/>
            <a:ext cx="6365631" cy="8792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91973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A0FF6F89602AE42A3E9872DD84D478E" ma:contentTypeVersion="5" ma:contentTypeDescription="Create a new document." ma:contentTypeScope="" ma:versionID="f1da693f899634c2526ed53226b5965c">
  <xsd:schema xmlns:xsd="http://www.w3.org/2001/XMLSchema" xmlns:xs="http://www.w3.org/2001/XMLSchema" xmlns:p="http://schemas.microsoft.com/office/2006/metadata/properties" xmlns:ns3="c59fbe6d-8391-4278-a4e7-3a5e19beb6bd" targetNamespace="http://schemas.microsoft.com/office/2006/metadata/properties" ma:root="true" ma:fieldsID="a8236c658bc014d22c1e3cd950558438" ns3:_="">
    <xsd:import namespace="c59fbe6d-8391-4278-a4e7-3a5e19beb6b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59fbe6d-8391-4278-a4e7-3a5e19beb6b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A562337-0BD2-4CA3-80B4-7C79336C638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59fbe6d-8391-4278-a4e7-3a5e19beb6b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B8F86E1-BC39-4BB0-9DD4-B226EFE52C7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04525FF-B42F-4E6B-90AE-53EA3814EE21}">
  <ds:schemaRefs>
    <ds:schemaRef ds:uri="http://purl.org/dc/dcmitype/"/>
    <ds:schemaRef ds:uri="http://schemas.microsoft.com/office/2006/documentManagement/types"/>
    <ds:schemaRef ds:uri="http://purl.org/dc/elements/1.1/"/>
    <ds:schemaRef ds:uri="http://www.w3.org/XML/1998/namespace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c59fbe6d-8391-4278-a4e7-3a5e19beb6bd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0</Words>
  <Application>Microsoft Office PowerPoint</Application>
  <PresentationFormat>Letter Paper (8.5x11 in)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Hollie Vale</dc:creator>
  <cp:lastModifiedBy>Hollie Vale</cp:lastModifiedBy>
  <cp:revision>1</cp:revision>
  <dcterms:created xsi:type="dcterms:W3CDTF">2021-01-28T15:40:06Z</dcterms:created>
  <dcterms:modified xsi:type="dcterms:W3CDTF">2021-01-28T15:42:49Z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0x010100CA0FF6F89602AE42A3E9872DD84D478E</vt:lpwstr>
  </property>
</Properties>
</file>