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8" r:id="rId6"/>
    <p:sldId id="265" r:id="rId7"/>
    <p:sldId id="269" r:id="rId8"/>
    <p:sldId id="258" r:id="rId9"/>
    <p:sldId id="259" r:id="rId10"/>
    <p:sldId id="26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81207"/>
  </p:normalViewPr>
  <p:slideViewPr>
    <p:cSldViewPr snapToGrid="0" snapToObjects="1">
      <p:cViewPr varScale="1">
        <p:scale>
          <a:sx n="70" d="100"/>
          <a:sy n="70" d="100"/>
        </p:scale>
        <p:origin x="43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Champion" userId="e44f3c3a-3c00-4aa5-ac03-bda8216f71db" providerId="ADAL" clId="{D4BAE8C3-6AE1-4393-8E26-7B9230FAF99A}"/>
    <pc:docChg chg="undo custSel addSld delSld modSld sldOrd">
      <pc:chgData name="Cathy Champion" userId="e44f3c3a-3c00-4aa5-ac03-bda8216f71db" providerId="ADAL" clId="{D4BAE8C3-6AE1-4393-8E26-7B9230FAF99A}" dt="2022-01-15T07:55:11.567" v="970"/>
      <pc:docMkLst>
        <pc:docMk/>
      </pc:docMkLst>
      <pc:sldChg chg="addSp modSp modAnim">
        <pc:chgData name="Cathy Champion" userId="e44f3c3a-3c00-4aa5-ac03-bda8216f71db" providerId="ADAL" clId="{D4BAE8C3-6AE1-4393-8E26-7B9230FAF99A}" dt="2022-01-15T07:32:22.176" v="283"/>
        <pc:sldMkLst>
          <pc:docMk/>
          <pc:sldMk cId="3290496411" sldId="256"/>
        </pc:sldMkLst>
        <pc:spChg chg="mod">
          <ac:chgData name="Cathy Champion" userId="e44f3c3a-3c00-4aa5-ac03-bda8216f71db" providerId="ADAL" clId="{D4BAE8C3-6AE1-4393-8E26-7B9230FAF99A}" dt="2022-01-15T07:28:18.868" v="67" actId="20577"/>
          <ac:spMkLst>
            <pc:docMk/>
            <pc:sldMk cId="3290496411" sldId="256"/>
            <ac:spMk id="2" creationId="{00000000-0000-0000-0000-000000000000}"/>
          </ac:spMkLst>
        </pc:spChg>
        <pc:spChg chg="mod">
          <ac:chgData name="Cathy Champion" userId="e44f3c3a-3c00-4aa5-ac03-bda8216f71db" providerId="ADAL" clId="{D4BAE8C3-6AE1-4393-8E26-7B9230FAF99A}" dt="2022-01-15T07:29:28.033" v="131" actId="20577"/>
          <ac:spMkLst>
            <pc:docMk/>
            <pc:sldMk cId="3290496411" sldId="256"/>
            <ac:spMk id="3" creationId="{00000000-0000-0000-0000-000000000000}"/>
          </ac:spMkLst>
        </pc:spChg>
        <pc:spChg chg="add mod">
          <ac:chgData name="Cathy Champion" userId="e44f3c3a-3c00-4aa5-ac03-bda8216f71db" providerId="ADAL" clId="{D4BAE8C3-6AE1-4393-8E26-7B9230FAF99A}" dt="2022-01-15T07:31:58.069" v="282" actId="14100"/>
          <ac:spMkLst>
            <pc:docMk/>
            <pc:sldMk cId="3290496411" sldId="256"/>
            <ac:spMk id="4" creationId="{D54DD852-8B75-4939-897D-6362AA76BA31}"/>
          </ac:spMkLst>
        </pc:spChg>
      </pc:sldChg>
      <pc:sldChg chg="del">
        <pc:chgData name="Cathy Champion" userId="e44f3c3a-3c00-4aa5-ac03-bda8216f71db" providerId="ADAL" clId="{D4BAE8C3-6AE1-4393-8E26-7B9230FAF99A}" dt="2022-01-15T07:26:29.782" v="1" actId="2696"/>
        <pc:sldMkLst>
          <pc:docMk/>
          <pc:sldMk cId="383152141" sldId="257"/>
        </pc:sldMkLst>
      </pc:sldChg>
      <pc:sldChg chg="modSp modAnim">
        <pc:chgData name="Cathy Champion" userId="e44f3c3a-3c00-4aa5-ac03-bda8216f71db" providerId="ADAL" clId="{D4BAE8C3-6AE1-4393-8E26-7B9230FAF99A}" dt="2022-01-15T07:55:11.567" v="970"/>
        <pc:sldMkLst>
          <pc:docMk/>
          <pc:sldMk cId="211800402" sldId="258"/>
        </pc:sldMkLst>
        <pc:spChg chg="mod">
          <ac:chgData name="Cathy Champion" userId="e44f3c3a-3c00-4aa5-ac03-bda8216f71db" providerId="ADAL" clId="{D4BAE8C3-6AE1-4393-8E26-7B9230FAF99A}" dt="2022-01-15T07:54:45.921" v="965" actId="207"/>
          <ac:spMkLst>
            <pc:docMk/>
            <pc:sldMk cId="211800402" sldId="258"/>
            <ac:spMk id="4" creationId="{AE126989-1F5A-404A-9411-B4961DC4CA76}"/>
          </ac:spMkLst>
        </pc:spChg>
        <pc:spChg chg="mod">
          <ac:chgData name="Cathy Champion" userId="e44f3c3a-3c00-4aa5-ac03-bda8216f71db" providerId="ADAL" clId="{D4BAE8C3-6AE1-4393-8E26-7B9230FAF99A}" dt="2022-01-15T07:54:56.027" v="967" actId="1076"/>
          <ac:spMkLst>
            <pc:docMk/>
            <pc:sldMk cId="211800402" sldId="258"/>
            <ac:spMk id="10" creationId="{354F85FF-922A-B143-A3EA-3072C0E09453}"/>
          </ac:spMkLst>
        </pc:spChg>
        <pc:spChg chg="mod">
          <ac:chgData name="Cathy Champion" userId="e44f3c3a-3c00-4aa5-ac03-bda8216f71db" providerId="ADAL" clId="{D4BAE8C3-6AE1-4393-8E26-7B9230FAF99A}" dt="2022-01-15T07:46:08.461" v="874" actId="1076"/>
          <ac:spMkLst>
            <pc:docMk/>
            <pc:sldMk cId="211800402" sldId="258"/>
            <ac:spMk id="11" creationId="{93AE0A88-AC8A-E844-89D4-F7F86FA5D1E0}"/>
          </ac:spMkLst>
        </pc:spChg>
      </pc:sldChg>
      <pc:sldChg chg="addSp modSp modAnim">
        <pc:chgData name="Cathy Champion" userId="e44f3c3a-3c00-4aa5-ac03-bda8216f71db" providerId="ADAL" clId="{D4BAE8C3-6AE1-4393-8E26-7B9230FAF99A}" dt="2022-01-15T07:51:16.179" v="955"/>
        <pc:sldMkLst>
          <pc:docMk/>
          <pc:sldMk cId="760756767" sldId="259"/>
        </pc:sldMkLst>
        <pc:spChg chg="mod">
          <ac:chgData name="Cathy Champion" userId="e44f3c3a-3c00-4aa5-ac03-bda8216f71db" providerId="ADAL" clId="{D4BAE8C3-6AE1-4393-8E26-7B9230FAF99A}" dt="2022-01-15T07:49:22.047" v="935" actId="1076"/>
          <ac:spMkLst>
            <pc:docMk/>
            <pc:sldMk cId="760756767" sldId="259"/>
            <ac:spMk id="2" creationId="{00000000-0000-0000-0000-000000000000}"/>
          </ac:spMkLst>
        </pc:spChg>
        <pc:spChg chg="add mod">
          <ac:chgData name="Cathy Champion" userId="e44f3c3a-3c00-4aa5-ac03-bda8216f71db" providerId="ADAL" clId="{D4BAE8C3-6AE1-4393-8E26-7B9230FAF99A}" dt="2022-01-15T07:49:10.303" v="932" actId="1076"/>
          <ac:spMkLst>
            <pc:docMk/>
            <pc:sldMk cId="760756767" sldId="259"/>
            <ac:spMk id="3" creationId="{EF3A6D73-6D08-44BE-8384-1C8B0362E7BC}"/>
          </ac:spMkLst>
        </pc:spChg>
        <pc:spChg chg="add mod">
          <ac:chgData name="Cathy Champion" userId="e44f3c3a-3c00-4aa5-ac03-bda8216f71db" providerId="ADAL" clId="{D4BAE8C3-6AE1-4393-8E26-7B9230FAF99A}" dt="2022-01-15T07:51:05.022" v="954" actId="255"/>
          <ac:spMkLst>
            <pc:docMk/>
            <pc:sldMk cId="760756767" sldId="259"/>
            <ac:spMk id="4" creationId="{FBF2580D-A057-454C-969B-D0059C0EBD3E}"/>
          </ac:spMkLst>
        </pc:spChg>
        <pc:spChg chg="mod">
          <ac:chgData name="Cathy Champion" userId="e44f3c3a-3c00-4aa5-ac03-bda8216f71db" providerId="ADAL" clId="{D4BAE8C3-6AE1-4393-8E26-7B9230FAF99A}" dt="2022-01-15T07:47:43.435" v="888" actId="2711"/>
          <ac:spMkLst>
            <pc:docMk/>
            <pc:sldMk cId="760756767" sldId="259"/>
            <ac:spMk id="8" creationId="{050C1043-2191-C843-8A96-F3A0460598C2}"/>
          </ac:spMkLst>
        </pc:spChg>
        <pc:spChg chg="mod">
          <ac:chgData name="Cathy Champion" userId="e44f3c3a-3c00-4aa5-ac03-bda8216f71db" providerId="ADAL" clId="{D4BAE8C3-6AE1-4393-8E26-7B9230FAF99A}" dt="2022-01-15T07:47:55.595" v="890" actId="2711"/>
          <ac:spMkLst>
            <pc:docMk/>
            <pc:sldMk cId="760756767" sldId="259"/>
            <ac:spMk id="9" creationId="{7E029A6E-148B-4847-9D95-5D44F67153FE}"/>
          </ac:spMkLst>
        </pc:spChg>
        <pc:spChg chg="mod">
          <ac:chgData name="Cathy Champion" userId="e44f3c3a-3c00-4aa5-ac03-bda8216f71db" providerId="ADAL" clId="{D4BAE8C3-6AE1-4393-8E26-7B9230FAF99A}" dt="2022-01-15T07:48:02.539" v="891" actId="2711"/>
          <ac:spMkLst>
            <pc:docMk/>
            <pc:sldMk cId="760756767" sldId="259"/>
            <ac:spMk id="10" creationId="{3C371333-8B86-BE44-B01D-6B04508E8255}"/>
          </ac:spMkLst>
        </pc:spChg>
        <pc:spChg chg="mod">
          <ac:chgData name="Cathy Champion" userId="e44f3c3a-3c00-4aa5-ac03-bda8216f71db" providerId="ADAL" clId="{D4BAE8C3-6AE1-4393-8E26-7B9230FAF99A}" dt="2022-01-15T07:47:50.715" v="889" actId="2711"/>
          <ac:spMkLst>
            <pc:docMk/>
            <pc:sldMk cId="760756767" sldId="259"/>
            <ac:spMk id="11" creationId="{41680EE8-1014-1E48-92BB-9557B17A3B2C}"/>
          </ac:spMkLst>
        </pc:spChg>
      </pc:sldChg>
      <pc:sldChg chg="del">
        <pc:chgData name="Cathy Champion" userId="e44f3c3a-3c00-4aa5-ac03-bda8216f71db" providerId="ADAL" clId="{D4BAE8C3-6AE1-4393-8E26-7B9230FAF99A}" dt="2022-01-15T07:26:25.585" v="0" actId="2696"/>
        <pc:sldMkLst>
          <pc:docMk/>
          <pc:sldMk cId="3480703534" sldId="260"/>
        </pc:sldMkLst>
      </pc:sldChg>
      <pc:sldChg chg="del">
        <pc:chgData name="Cathy Champion" userId="e44f3c3a-3c00-4aa5-ac03-bda8216f71db" providerId="ADAL" clId="{D4BAE8C3-6AE1-4393-8E26-7B9230FAF99A}" dt="2022-01-15T07:51:43.525" v="956" actId="2696"/>
        <pc:sldMkLst>
          <pc:docMk/>
          <pc:sldMk cId="3880202383" sldId="264"/>
        </pc:sldMkLst>
      </pc:sldChg>
      <pc:sldChg chg="modSp modAnim">
        <pc:chgData name="Cathy Champion" userId="e44f3c3a-3c00-4aa5-ac03-bda8216f71db" providerId="ADAL" clId="{D4BAE8C3-6AE1-4393-8E26-7B9230FAF99A}" dt="2022-01-15T07:39:11.106" v="602" actId="14100"/>
        <pc:sldMkLst>
          <pc:docMk/>
          <pc:sldMk cId="3998629837" sldId="265"/>
        </pc:sldMkLst>
        <pc:spChg chg="mod">
          <ac:chgData name="Cathy Champion" userId="e44f3c3a-3c00-4aa5-ac03-bda8216f71db" providerId="ADAL" clId="{D4BAE8C3-6AE1-4393-8E26-7B9230FAF99A}" dt="2022-01-15T07:39:11.106" v="602" actId="14100"/>
          <ac:spMkLst>
            <pc:docMk/>
            <pc:sldMk cId="3998629837" sldId="265"/>
            <ac:spMk id="5" creationId="{2A4C9909-A2D6-3240-BE9C-B140DCF7A15D}"/>
          </ac:spMkLst>
        </pc:spChg>
        <pc:spChg chg="mod">
          <ac:chgData name="Cathy Champion" userId="e44f3c3a-3c00-4aa5-ac03-bda8216f71db" providerId="ADAL" clId="{D4BAE8C3-6AE1-4393-8E26-7B9230FAF99A}" dt="2022-01-15T07:39:02.531" v="599" actId="27636"/>
          <ac:spMkLst>
            <pc:docMk/>
            <pc:sldMk cId="3998629837" sldId="265"/>
            <ac:spMk id="8" creationId="{767E67EA-D73F-0D46-AA54-B61561892F06}"/>
          </ac:spMkLst>
        </pc:spChg>
      </pc:sldChg>
      <pc:sldChg chg="del">
        <pc:chgData name="Cathy Champion" userId="e44f3c3a-3c00-4aa5-ac03-bda8216f71db" providerId="ADAL" clId="{D4BAE8C3-6AE1-4393-8E26-7B9230FAF99A}" dt="2022-01-15T07:51:49.168" v="957" actId="2696"/>
        <pc:sldMkLst>
          <pc:docMk/>
          <pc:sldMk cId="1722583062" sldId="266"/>
        </pc:sldMkLst>
      </pc:sldChg>
      <pc:sldChg chg="modSp add ord modAnim">
        <pc:chgData name="Cathy Champion" userId="e44f3c3a-3c00-4aa5-ac03-bda8216f71db" providerId="ADAL" clId="{D4BAE8C3-6AE1-4393-8E26-7B9230FAF99A}" dt="2022-01-15T07:36:33.290" v="406"/>
        <pc:sldMkLst>
          <pc:docMk/>
          <pc:sldMk cId="3612238475" sldId="268"/>
        </pc:sldMkLst>
        <pc:spChg chg="mod">
          <ac:chgData name="Cathy Champion" userId="e44f3c3a-3c00-4aa5-ac03-bda8216f71db" providerId="ADAL" clId="{D4BAE8C3-6AE1-4393-8E26-7B9230FAF99A}" dt="2022-01-15T07:36:12.407" v="405" actId="207"/>
          <ac:spMkLst>
            <pc:docMk/>
            <pc:sldMk cId="3612238475" sldId="268"/>
            <ac:spMk id="5" creationId="{2A4C9909-A2D6-3240-BE9C-B140DCF7A15D}"/>
          </ac:spMkLst>
        </pc:spChg>
      </pc:sldChg>
      <pc:sldChg chg="addSp delSp modSp add modAnim">
        <pc:chgData name="Cathy Champion" userId="e44f3c3a-3c00-4aa5-ac03-bda8216f71db" providerId="ADAL" clId="{D4BAE8C3-6AE1-4393-8E26-7B9230FAF99A}" dt="2022-01-15T07:53:57.755" v="963"/>
        <pc:sldMkLst>
          <pc:docMk/>
          <pc:sldMk cId="4026265539" sldId="269"/>
        </pc:sldMkLst>
        <pc:spChg chg="mod">
          <ac:chgData name="Cathy Champion" userId="e44f3c3a-3c00-4aa5-ac03-bda8216f71db" providerId="ADAL" clId="{D4BAE8C3-6AE1-4393-8E26-7B9230FAF99A}" dt="2022-01-15T07:40:05.470" v="628" actId="5793"/>
          <ac:spMkLst>
            <pc:docMk/>
            <pc:sldMk cId="4026265539" sldId="269"/>
            <ac:spMk id="2" creationId="{1610C944-C2CA-49FD-A880-7E7E11C285C4}"/>
          </ac:spMkLst>
        </pc:spChg>
        <pc:spChg chg="mod">
          <ac:chgData name="Cathy Champion" userId="e44f3c3a-3c00-4aa5-ac03-bda8216f71db" providerId="ADAL" clId="{D4BAE8C3-6AE1-4393-8E26-7B9230FAF99A}" dt="2022-01-15T07:43:27.894" v="713" actId="115"/>
          <ac:spMkLst>
            <pc:docMk/>
            <pc:sldMk cId="4026265539" sldId="269"/>
            <ac:spMk id="3" creationId="{EBBDCCE4-4A73-497E-B6D0-7CB0A861FA59}"/>
          </ac:spMkLst>
        </pc:spChg>
        <pc:spChg chg="add mod">
          <ac:chgData name="Cathy Champion" userId="e44f3c3a-3c00-4aa5-ac03-bda8216f71db" providerId="ADAL" clId="{D4BAE8C3-6AE1-4393-8E26-7B9230FAF99A}" dt="2022-01-15T07:42:41.124" v="710" actId="207"/>
          <ac:spMkLst>
            <pc:docMk/>
            <pc:sldMk cId="4026265539" sldId="269"/>
            <ac:spMk id="4" creationId="{6EBF5A66-0F77-4AB5-B618-A46F65B2BE2B}"/>
          </ac:spMkLst>
        </pc:spChg>
        <pc:inkChg chg="add del">
          <ac:chgData name="Cathy Champion" userId="e44f3c3a-3c00-4aa5-ac03-bda8216f71db" providerId="ADAL" clId="{D4BAE8C3-6AE1-4393-8E26-7B9230FAF99A}" dt="2022-01-15T07:43:53.670" v="715"/>
          <ac:inkMkLst>
            <pc:docMk/>
            <pc:sldMk cId="4026265539" sldId="269"/>
            <ac:inkMk id="5" creationId="{89929805-6644-4325-97F0-3819909B3A44}"/>
          </ac:inkMkLst>
        </pc:inkChg>
        <pc:inkChg chg="add">
          <ac:chgData name="Cathy Champion" userId="e44f3c3a-3c00-4aa5-ac03-bda8216f71db" providerId="ADAL" clId="{D4BAE8C3-6AE1-4393-8E26-7B9230FAF99A}" dt="2022-01-15T07:44:05.143" v="716"/>
          <ac:inkMkLst>
            <pc:docMk/>
            <pc:sldMk cId="4026265539" sldId="269"/>
            <ac:inkMk id="6" creationId="{F120733A-1764-4980-BAC1-C83F423EA46F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15T07:44:05.14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1,'0'19,"1"0,0 0,1 0,1 0,1 0,1-1,1 1,0-1,1 0,1-1,10 17,-3-16,0 0,2 0,0-2,1 0,1-1,0 0,12 5,-11-6,181 114,46-13,-67-48,-156-56,1-1,-1-1,2-2,-1 0,1-1,0-2,0 0,17-1,1074-7,-1078 2,1-2,-1-1,-1-2,1-2,19-8,-45 13,169-28,35-62,15-24,-212 108,-1-2,-1 0,0-1,-1-1,0-1,-1 0,-1-1,0-1,-1 0,-1-1,-1 0,-1-1,0-1,-1 0,0-3,40-103,-43 106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39505-A0D2-E14F-8D59-E3D13B39783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65285-C1A7-5E40-BD41-73CEAC278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Correct Answers; stone, mole, note, alone, home, bone, explode.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65285-C1A7-5E40-BD41-73CEAC2784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8E384-86D8-EB46-B17F-5F9044742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2EAFE-FC1D-FA4B-86E9-53F14C349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77716-9F65-644C-9AC5-9AD693732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5387D-0FEA-524E-9424-DD1D6AD40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F7AEC-83D1-D04F-A329-54F99F1F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7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08D1-CA1D-4041-9E75-B95A8687D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ADB7A-26A4-E644-9EB3-198942E67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156C3-E25C-1E4C-83DD-93DB506C1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8D945-B4C4-524B-A8F2-FA395D31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30D1-559D-3943-BA14-87262213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30002B-F43A-464B-A3AD-DDC3C59BC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8231F-0E81-2445-BB0B-7AA0B780A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DD4BA-BBB0-9447-983B-D3EB9BAE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3EFA6-E321-C149-B860-953274B2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FE1F7-0EE6-C143-AC7C-59204B20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6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434B-053B-2344-8289-3D5C39541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F8C9C-F184-E04C-813A-4F0BCA709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E37AA-00D8-3444-B185-D5CB06F47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41358-A95C-FA4F-B130-B8D53211E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F3708-3368-B64B-8E50-8BC25AF8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2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A3DC5-5BDF-2448-AE15-0E91AABAF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CBC1B-E3CF-7B40-8EF8-0A6C6EE0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A7516-D813-834D-8A97-6E7A11434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55F17-F9BC-734F-8BE1-79801029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9939F-D963-B246-B499-5AB4B4261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6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5CDD6-987E-2849-B9ED-DB653D88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47DD7-4B56-B342-A5A9-5A45EC0AD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277FB-4CEF-D24A-926B-95CA6E766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AB7EC-D3DF-3840-B023-09634D7D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8B215-8843-BB4F-B13E-B5DE9EAAD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FDC52-C5A8-D044-A90D-9534D67C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7D93-B71A-0342-AB4E-BE5F165B8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852C7-5138-7847-A630-B04DC3D61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604B4-61BE-574E-95BF-80F811EF0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FFB93-8678-7245-B253-85D5FDA3F4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51A165-1677-D349-BAA8-2F92699D8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8C2AD-54A8-344F-BA65-5331BA3E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E4D638-DF4D-7E4B-85C5-AFE337338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5956AD-71AD-FF46-A969-93D84883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C58D2-42C3-D94C-9CF8-E976AF3B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549C3-BD0D-3D44-96E1-931BF021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90AE0-9C36-1D45-8B03-5E3DB4E1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77A7F-C650-CC4B-9C75-BA1F9DDD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0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DAFB2-E73D-7547-84B0-BF8F4A934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8AD6C2-7977-8A47-AEE0-CE193AB1A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BB2EA-F461-384A-9F0B-2E479CD69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1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D356-3495-2C47-842D-5F207B2BD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2DA43-1A9B-0F4C-8A4F-BDC091E9E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EFD0D-49B3-7C42-AE2E-E540013EE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F5CA6-8A74-0C44-A2A4-BE556DC7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78B84-15CE-E645-A592-D2838945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11272-F2E6-EB42-9C3D-7E9016AA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6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3722-B2CD-CA4F-9458-754DF7A15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192C-2276-3644-AC3D-07DB3C412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A6351-2088-C649-BBE6-BEE3854E0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72A0F-FF7A-554B-A77F-4BEDDAC1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26AA9-FC48-9140-934C-2B7CA428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68997-2857-044A-BFE1-B482A469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5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6148B5-2657-4542-8687-19E79AB68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D6A13-81BC-5346-BB03-C63CD47F6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9D63A-0937-F248-94EB-5DD91647A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1274-661D-DA44-870C-5B172A9A053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CECB4-4EA4-5B4D-9DF1-43F880A67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BC5B2-28B1-234D-BB62-FF42FBC59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1A70F-135F-424A-AD19-CA78C2FE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Dms5bRsvq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latin typeface="SassoonPrimaryInfant" pitchFamily="2" charset="0"/>
              </a:rPr>
              <a:t>Can you remember our common exception words for this week?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says</a:t>
            </a:r>
          </a:p>
          <a:p>
            <a:r>
              <a:rPr lang="en-GB" dirty="0">
                <a:latin typeface="SassoonPrimaryInfant" pitchFamily="2" charset="0"/>
              </a:rPr>
              <a:t>today</a:t>
            </a:r>
          </a:p>
          <a:p>
            <a:r>
              <a:rPr lang="en-GB" dirty="0">
                <a:latin typeface="SassoonPrimaryInfant" pitchFamily="2" charset="0"/>
              </a:rPr>
              <a:t>once</a:t>
            </a:r>
          </a:p>
          <a:p>
            <a:r>
              <a:rPr lang="en-GB" dirty="0">
                <a:latin typeface="SassoonPrimaryInfant" pitchFamily="2" charset="0"/>
              </a:rPr>
              <a:t>friend</a:t>
            </a:r>
          </a:p>
          <a:p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Which fits in each space?</a:t>
            </a:r>
          </a:p>
          <a:p>
            <a:endParaRPr lang="en-GB" dirty="0"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4DD852-8B75-4939-897D-6362AA76B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1086" y="1825625"/>
            <a:ext cx="5932714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_____ upon a time there was a queen.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We have PE _____.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I play with my ______.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My Dad _____ I am good.</a:t>
            </a:r>
          </a:p>
        </p:txBody>
      </p:sp>
    </p:spTree>
    <p:extLst>
      <p:ext uri="{BB962C8B-B14F-4D97-AF65-F5344CB8AC3E}">
        <p14:creationId xmlns:p14="http://schemas.microsoft.com/office/powerpoint/2010/main" val="329049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A4C9909-A2D6-3240-BE9C-B140DCF7A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778431"/>
            <a:ext cx="1064622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 err="1">
                <a:latin typeface="SassoonPrimaryInfant" pitchFamily="2" charset="0"/>
              </a:rPr>
              <a:t>oe</a:t>
            </a:r>
            <a:endParaRPr lang="en-GB" sz="6600" dirty="0">
              <a:latin typeface="SassoonPrimaryInfant" pitchFamily="2" charset="0"/>
            </a:endParaRPr>
          </a:p>
          <a:p>
            <a:pPr marL="0" indent="0" algn="ctr">
              <a:buNone/>
            </a:pPr>
            <a:endParaRPr lang="en-GB" sz="40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4000" dirty="0">
                <a:latin typeface="SassoonPrimaryInfant" pitchFamily="2" charset="0"/>
              </a:rPr>
              <a:t>t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oe</a:t>
            </a:r>
            <a:r>
              <a:rPr lang="en-GB" sz="4000" dirty="0">
                <a:latin typeface="SassoonPrimaryInfant" pitchFamily="2" charset="0"/>
              </a:rPr>
              <a:t>           d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oe</a:t>
            </a:r>
            <a:r>
              <a:rPr lang="en-GB" sz="4000" dirty="0">
                <a:latin typeface="SassoonPrimaryInfant" pitchFamily="2" charset="0"/>
              </a:rPr>
              <a:t>              </a:t>
            </a:r>
          </a:p>
          <a:p>
            <a:pPr marL="0" indent="0" algn="ctr">
              <a:buNone/>
            </a:pPr>
            <a:r>
              <a:rPr lang="en-GB" sz="4000" dirty="0">
                <a:latin typeface="SassoonPrimaryInfant" pitchFamily="2" charset="0"/>
              </a:rPr>
              <a:t>h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oe</a:t>
            </a:r>
            <a:r>
              <a:rPr lang="en-GB" sz="4000" dirty="0">
                <a:latin typeface="SassoonPrimaryInfant" pitchFamily="2" charset="0"/>
              </a:rPr>
              <a:t>           w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oe</a:t>
            </a:r>
          </a:p>
          <a:p>
            <a:pPr marL="0" indent="0" algn="ctr">
              <a:buNone/>
            </a:pPr>
            <a:r>
              <a:rPr lang="en-GB" sz="4000" dirty="0">
                <a:latin typeface="SassoonPrimaryInfant" pitchFamily="2" charset="0"/>
              </a:rPr>
              <a:t>g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oe</a:t>
            </a:r>
            <a:r>
              <a:rPr lang="en-GB" sz="4000" dirty="0">
                <a:latin typeface="SassoonPrimaryInfant" pitchFamily="2" charset="0"/>
              </a:rPr>
              <a:t>s         her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oe</a:t>
            </a:r>
            <a:r>
              <a:rPr lang="en-GB" sz="4000" dirty="0">
                <a:latin typeface="SassoonPrimaryInfant" pitchFamily="2" charset="0"/>
              </a:rPr>
              <a:t>s</a:t>
            </a:r>
          </a:p>
          <a:p>
            <a:pPr marL="0" indent="0" algn="ctr">
              <a:buNone/>
            </a:pPr>
            <a:r>
              <a:rPr lang="en-GB" sz="4000" dirty="0">
                <a:latin typeface="SassoonPrimaryInfant" pitchFamily="2" charset="0"/>
              </a:rPr>
              <a:t>tomat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oe</a:t>
            </a:r>
            <a:r>
              <a:rPr lang="en-GB" sz="4000" dirty="0">
                <a:latin typeface="SassoonPrimaryInfant" pitchFamily="2" charset="0"/>
              </a:rPr>
              <a:t>s       potat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oe</a:t>
            </a:r>
            <a:r>
              <a:rPr lang="en-GB" sz="4000" dirty="0">
                <a:latin typeface="SassoonPrimaryInfant" pitchFamily="2" charset="0"/>
              </a:rPr>
              <a:t>s</a:t>
            </a:r>
          </a:p>
          <a:p>
            <a:pPr marL="0" indent="0" algn="ctr">
              <a:buNone/>
            </a:pPr>
            <a:endParaRPr lang="en-GB" sz="4000" dirty="0">
              <a:latin typeface="SassoonPrimaryInfant" pitchFamily="2" charset="0"/>
            </a:endParaRP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767E67EA-D73F-0D46-AA54-B61561892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11283043" cy="1143000"/>
          </a:xfrm>
        </p:spPr>
        <p:txBody>
          <a:bodyPr>
            <a:normAutofit/>
          </a:bodyPr>
          <a:lstStyle/>
          <a:p>
            <a:r>
              <a:rPr lang="en-GB" dirty="0">
                <a:latin typeface="SassoonPrimaryInfant" pitchFamily="2" charset="0"/>
              </a:rPr>
              <a:t>Let’s revise a digraph we learned last week…</a:t>
            </a:r>
          </a:p>
        </p:txBody>
      </p:sp>
    </p:spTree>
    <p:extLst>
      <p:ext uri="{BB962C8B-B14F-4D97-AF65-F5344CB8AC3E}">
        <p14:creationId xmlns:p14="http://schemas.microsoft.com/office/powerpoint/2010/main" val="361223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A4C9909-A2D6-3240-BE9C-B140DCF7A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57400"/>
            <a:ext cx="9971315" cy="42469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>
                <a:latin typeface="SassoonPrimaryInfant" pitchFamily="2" charset="0"/>
              </a:rPr>
              <a:t>Did you know they sometimes work together even if another letter pushes in between them?</a:t>
            </a:r>
          </a:p>
          <a:p>
            <a:pPr marL="0" indent="0" algn="ctr">
              <a:buNone/>
            </a:pPr>
            <a:endParaRPr lang="en-GB" sz="40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4000" dirty="0">
                <a:latin typeface="SassoonPrimaryInfant" pitchFamily="2" charset="0"/>
              </a:rPr>
              <a:t>This is called a </a:t>
            </a:r>
            <a:r>
              <a:rPr lang="en-GB" sz="6000" dirty="0">
                <a:solidFill>
                  <a:srgbClr val="FF0000"/>
                </a:solidFill>
                <a:latin typeface="SassoonPrimaryInfant" pitchFamily="2" charset="0"/>
              </a:rPr>
              <a:t>split digraph</a:t>
            </a:r>
            <a:r>
              <a:rPr lang="en-GB" sz="4000" dirty="0">
                <a:latin typeface="SassoonPrimaryInfant" pitchFamily="2" charset="0"/>
              </a:rPr>
              <a:t>.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767E67EA-D73F-0D46-AA54-B61561892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314" y="274637"/>
            <a:ext cx="9971315" cy="1423533"/>
          </a:xfrm>
        </p:spPr>
        <p:txBody>
          <a:bodyPr>
            <a:normAutofit/>
          </a:bodyPr>
          <a:lstStyle/>
          <a:p>
            <a:r>
              <a:rPr lang="en-GB" dirty="0">
                <a:latin typeface="SassoonPrimaryInfant" pitchFamily="2" charset="0"/>
              </a:rPr>
              <a:t>A </a:t>
            </a:r>
            <a:r>
              <a:rPr lang="en-GB" dirty="0">
                <a:solidFill>
                  <a:srgbClr val="FF0000"/>
                </a:solidFill>
                <a:latin typeface="SassoonPrimaryInfant" pitchFamily="2" charset="0"/>
              </a:rPr>
              <a:t>digraph</a:t>
            </a:r>
            <a:r>
              <a:rPr lang="en-GB" dirty="0">
                <a:latin typeface="SassoonPrimaryInfant" pitchFamily="2" charset="0"/>
              </a:rPr>
              <a:t> is when two letters work together to make one sound.</a:t>
            </a:r>
          </a:p>
        </p:txBody>
      </p:sp>
    </p:spTree>
    <p:extLst>
      <p:ext uri="{BB962C8B-B14F-4D97-AF65-F5344CB8AC3E}">
        <p14:creationId xmlns:p14="http://schemas.microsoft.com/office/powerpoint/2010/main" val="399862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C944-C2CA-49FD-A880-7E7E11C28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Have a look at this…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DCCE4-4A73-497E-B6D0-7CB0A861F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SassoonPrimaryInfant" pitchFamily="2" charset="0"/>
              </a:rPr>
              <a:t>This word says h</a:t>
            </a:r>
            <a:r>
              <a:rPr lang="en-GB" sz="4800" u="sng" dirty="0">
                <a:solidFill>
                  <a:srgbClr val="FF0000"/>
                </a:solidFill>
                <a:latin typeface="SassoonPrimaryInfant" pitchFamily="2" charset="0"/>
              </a:rPr>
              <a:t>oe</a:t>
            </a:r>
            <a:r>
              <a:rPr lang="en-GB" sz="4800" dirty="0">
                <a:latin typeface="SassoonPrimaryInfant" pitchFamily="2" charset="0"/>
              </a:rPr>
              <a:t>.</a:t>
            </a:r>
          </a:p>
          <a:p>
            <a:pPr marL="0" indent="0">
              <a:buNone/>
            </a:pPr>
            <a:endParaRPr lang="en-GB" sz="4800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sz="4800" dirty="0">
                <a:latin typeface="SassoonPrimaryInfant" pitchFamily="2" charset="0"/>
              </a:rPr>
              <a:t>This bossy </a:t>
            </a:r>
            <a:r>
              <a:rPr lang="en-GB" sz="4800" dirty="0">
                <a:solidFill>
                  <a:srgbClr val="0070C0"/>
                </a:solidFill>
                <a:latin typeface="SassoonPrimaryInfant" pitchFamily="2" charset="0"/>
              </a:rPr>
              <a:t>m</a:t>
            </a:r>
            <a:r>
              <a:rPr lang="en-GB" sz="4800" dirty="0">
                <a:latin typeface="SassoonPrimaryInfant" pitchFamily="2" charset="0"/>
              </a:rPr>
              <a:t> is going to push in…</a:t>
            </a:r>
          </a:p>
          <a:p>
            <a:pPr marL="0" indent="0">
              <a:buNone/>
            </a:pPr>
            <a:endParaRPr lang="en-GB" sz="48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4800" dirty="0">
                <a:latin typeface="SassoonPrimaryInfant" pitchFamily="2" charset="0"/>
              </a:rPr>
              <a:t>h </a:t>
            </a:r>
            <a:r>
              <a:rPr lang="en-GB" sz="4800" dirty="0">
                <a:solidFill>
                  <a:srgbClr val="FF0000"/>
                </a:solidFill>
                <a:latin typeface="SassoonPrimaryInfant" pitchFamily="2" charset="0"/>
              </a:rPr>
              <a:t>o</a:t>
            </a:r>
            <a:r>
              <a:rPr lang="en-GB" sz="4800" dirty="0">
                <a:latin typeface="SassoonPrimaryInfant" pitchFamily="2" charset="0"/>
              </a:rPr>
              <a:t>     </a:t>
            </a:r>
            <a:r>
              <a:rPr lang="en-GB" sz="4800" dirty="0">
                <a:solidFill>
                  <a:srgbClr val="FF0000"/>
                </a:solidFill>
                <a:latin typeface="SassoonPrimaryInfant" pitchFamily="2" charset="0"/>
              </a:rPr>
              <a:t>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BF5A66-0F77-4AB5-B618-A46F65B2BE2B}"/>
              </a:ext>
            </a:extLst>
          </p:cNvPr>
          <p:cNvSpPr/>
          <p:nvPr/>
        </p:nvSpPr>
        <p:spPr>
          <a:xfrm>
            <a:off x="6007643" y="4850563"/>
            <a:ext cx="699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m</a:t>
            </a:r>
            <a:endParaRPr lang="en-GB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120733A-1764-4980-BAC1-C83F423EA46F}"/>
                  </a:ext>
                </a:extLst>
              </p14:cNvPr>
              <p14:cNvContentPartPr/>
              <p14:nvPr/>
            </p14:nvContentPartPr>
            <p14:xfrm>
              <a:off x="5703240" y="5671217"/>
              <a:ext cx="1228680" cy="2736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120733A-1764-4980-BAC1-C83F423EA4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94600" y="5662577"/>
                <a:ext cx="1246320" cy="29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626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126989-1F5A-404A-9411-B4961DC4CA76}"/>
              </a:ext>
            </a:extLst>
          </p:cNvPr>
          <p:cNvSpPr txBox="1"/>
          <p:nvPr/>
        </p:nvSpPr>
        <p:spPr>
          <a:xfrm>
            <a:off x="718457" y="247974"/>
            <a:ext cx="107224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SassoonPrimaryInfant" pitchFamily="2" charset="0"/>
              </a:rPr>
              <a:t>When you have a </a:t>
            </a:r>
            <a:r>
              <a:rPr lang="en-US" sz="4000" dirty="0">
                <a:solidFill>
                  <a:srgbClr val="FF0000"/>
                </a:solidFill>
                <a:latin typeface="SassoonPrimaryInfant" pitchFamily="2" charset="0"/>
              </a:rPr>
              <a:t>split digraph</a:t>
            </a:r>
            <a:r>
              <a:rPr lang="en-US" sz="4000" dirty="0">
                <a:latin typeface="SassoonPrimaryInfant" pitchFamily="2" charset="0"/>
              </a:rPr>
              <a:t>, the effect of the </a:t>
            </a:r>
            <a:r>
              <a:rPr lang="en-US" sz="4000" dirty="0">
                <a:solidFill>
                  <a:srgbClr val="FF0000"/>
                </a:solidFill>
                <a:latin typeface="SassoonPrimaryInfant" pitchFamily="2" charset="0"/>
              </a:rPr>
              <a:t>e</a:t>
            </a:r>
            <a:r>
              <a:rPr lang="en-US" sz="4000" dirty="0">
                <a:latin typeface="SassoonPrimaryInfant" pitchFamily="2" charset="0"/>
              </a:rPr>
              <a:t> at the end is to make the other vowel say its name</a:t>
            </a:r>
            <a:r>
              <a:rPr lang="en-US" sz="4000" dirty="0"/>
              <a:t>.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4F85FF-922A-B143-A3EA-3072C0E09453}"/>
              </a:ext>
            </a:extLst>
          </p:cNvPr>
          <p:cNvSpPr txBox="1"/>
          <p:nvPr/>
        </p:nvSpPr>
        <p:spPr>
          <a:xfrm>
            <a:off x="1235342" y="2459504"/>
            <a:ext cx="972131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assoonPrimaryInfant" pitchFamily="2" charset="0"/>
              </a:rPr>
              <a:t>For example, it turns ‘</a:t>
            </a:r>
            <a:r>
              <a:rPr lang="en-US" sz="4000" dirty="0" err="1">
                <a:latin typeface="SassoonPrimaryInfant" pitchFamily="2" charset="0"/>
              </a:rPr>
              <a:t>ston</a:t>
            </a:r>
            <a:r>
              <a:rPr lang="en-US" sz="4000" dirty="0">
                <a:latin typeface="SassoonPrimaryInfant" pitchFamily="2" charset="0"/>
              </a:rPr>
              <a:t>’ into ‘stone’</a:t>
            </a:r>
          </a:p>
          <a:p>
            <a:endParaRPr lang="en-US" sz="4000" dirty="0">
              <a:latin typeface="SassoonPrimaryInfant" pitchFamily="2" charset="0"/>
            </a:endParaRPr>
          </a:p>
          <a:p>
            <a:r>
              <a:rPr lang="en-US" sz="4000" dirty="0">
                <a:latin typeface="SassoonPrimaryInfant" pitchFamily="2" charset="0"/>
              </a:rPr>
              <a:t>For this reason, some people call it “Magic E”.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AE0A88-AC8A-E844-89D4-F7F86FA5D1E0}"/>
              </a:ext>
            </a:extLst>
          </p:cNvPr>
          <p:cNvSpPr txBox="1"/>
          <p:nvPr/>
        </p:nvSpPr>
        <p:spPr>
          <a:xfrm>
            <a:off x="2764310" y="4870759"/>
            <a:ext cx="70552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Geraldine learns all about the ‘o-e’ split diagraph here: </a:t>
            </a:r>
          </a:p>
          <a:p>
            <a:r>
              <a:rPr lang="en-US" sz="2400" dirty="0">
                <a:hlinkClick r:id="rId2"/>
              </a:rPr>
              <a:t>https://www.youtube.com/watch?v=vDms5bRsvq4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A1DB57E-C31F-8342-B3CB-86B9A46A3845}"/>
              </a:ext>
            </a:extLst>
          </p:cNvPr>
          <p:cNvSpPr txBox="1"/>
          <p:nvPr/>
        </p:nvSpPr>
        <p:spPr>
          <a:xfrm>
            <a:off x="402956" y="371960"/>
            <a:ext cx="10682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Now see if you can read these words on your own: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0C1043-2191-C843-8A96-F3A0460598C2}"/>
              </a:ext>
            </a:extLst>
          </p:cNvPr>
          <p:cNvSpPr txBox="1"/>
          <p:nvPr/>
        </p:nvSpPr>
        <p:spPr>
          <a:xfrm>
            <a:off x="2982809" y="1457486"/>
            <a:ext cx="1178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assoonPrimaryInfant" pitchFamily="2" charset="0"/>
              </a:rPr>
              <a:t>b</a:t>
            </a:r>
            <a:r>
              <a:rPr lang="en-US" sz="4000" dirty="0">
                <a:solidFill>
                  <a:srgbClr val="FF0000"/>
                </a:solidFill>
                <a:latin typeface="SassoonPrimaryInfant" pitchFamily="2" charset="0"/>
              </a:rPr>
              <a:t>o</a:t>
            </a:r>
            <a:r>
              <a:rPr lang="en-US" sz="4000" dirty="0">
                <a:latin typeface="SassoonPrimaryInfant" pitchFamily="2" charset="0"/>
              </a:rPr>
              <a:t>n</a:t>
            </a:r>
            <a:r>
              <a:rPr lang="en-US" sz="4000" dirty="0">
                <a:solidFill>
                  <a:srgbClr val="FF0000"/>
                </a:solidFill>
                <a:latin typeface="SassoonPrimaryInfant" pitchFamily="2" charset="0"/>
              </a:rPr>
              <a:t>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029A6E-148B-4847-9D95-5D44F67153FE}"/>
              </a:ext>
            </a:extLst>
          </p:cNvPr>
          <p:cNvSpPr txBox="1"/>
          <p:nvPr/>
        </p:nvSpPr>
        <p:spPr>
          <a:xfrm>
            <a:off x="2982809" y="2599704"/>
            <a:ext cx="1301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assoonPrimaryInfant" pitchFamily="2" charset="0"/>
              </a:rPr>
              <a:t>h</a:t>
            </a:r>
            <a:r>
              <a:rPr lang="en-US" sz="4000" dirty="0">
                <a:solidFill>
                  <a:srgbClr val="FF0000"/>
                </a:solidFill>
                <a:latin typeface="SassoonPrimaryInfant" pitchFamily="2" charset="0"/>
              </a:rPr>
              <a:t>o</a:t>
            </a:r>
            <a:r>
              <a:rPr lang="en-US" sz="4000" dirty="0">
                <a:latin typeface="SassoonPrimaryInfant" pitchFamily="2" charset="0"/>
              </a:rPr>
              <a:t>m</a:t>
            </a:r>
            <a:r>
              <a:rPr lang="en-US" sz="4000" dirty="0">
                <a:solidFill>
                  <a:srgbClr val="FF0000"/>
                </a:solidFill>
                <a:latin typeface="SassoonPrimaryInfant" pitchFamily="2" charset="0"/>
              </a:rPr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371333-8B86-BE44-B01D-6B04508E8255}"/>
              </a:ext>
            </a:extLst>
          </p:cNvPr>
          <p:cNvSpPr txBox="1"/>
          <p:nvPr/>
        </p:nvSpPr>
        <p:spPr>
          <a:xfrm>
            <a:off x="7158487" y="2599704"/>
            <a:ext cx="1342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assoonPrimaryInfant" pitchFamily="2" charset="0"/>
              </a:rPr>
              <a:t>al</a:t>
            </a:r>
            <a:r>
              <a:rPr lang="en-US" sz="4000" dirty="0">
                <a:solidFill>
                  <a:srgbClr val="FF0000"/>
                </a:solidFill>
                <a:latin typeface="SassoonPrimaryInfant" pitchFamily="2" charset="0"/>
              </a:rPr>
              <a:t>o</a:t>
            </a:r>
            <a:r>
              <a:rPr lang="en-US" sz="4000" dirty="0">
                <a:latin typeface="SassoonPrimaryInfant" pitchFamily="2" charset="0"/>
              </a:rPr>
              <a:t>n</a:t>
            </a:r>
            <a:r>
              <a:rPr lang="en-US" sz="4000" dirty="0">
                <a:solidFill>
                  <a:srgbClr val="FF0000"/>
                </a:solidFill>
                <a:latin typeface="SassoonPrimaryInfant" pitchFamily="2" charset="0"/>
              </a:rPr>
              <a:t>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680EE8-1014-1E48-92BB-9557B17A3B2C}"/>
              </a:ext>
            </a:extLst>
          </p:cNvPr>
          <p:cNvSpPr txBox="1"/>
          <p:nvPr/>
        </p:nvSpPr>
        <p:spPr>
          <a:xfrm>
            <a:off x="7159641" y="1457486"/>
            <a:ext cx="12779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assoonPrimaryInfant" pitchFamily="2" charset="0"/>
              </a:rPr>
              <a:t>st</a:t>
            </a:r>
            <a:r>
              <a:rPr lang="en-US" sz="4000" dirty="0">
                <a:solidFill>
                  <a:srgbClr val="FF0000"/>
                </a:solidFill>
                <a:latin typeface="SassoonPrimaryInfant" pitchFamily="2" charset="0"/>
              </a:rPr>
              <a:t>o</a:t>
            </a:r>
            <a:r>
              <a:rPr lang="en-US" sz="4000" dirty="0">
                <a:latin typeface="SassoonPrimaryInfant" pitchFamily="2" charset="0"/>
              </a:rPr>
              <a:t>n</a:t>
            </a:r>
            <a:r>
              <a:rPr lang="en-US" sz="4000" dirty="0">
                <a:solidFill>
                  <a:srgbClr val="FF0000"/>
                </a:solidFill>
                <a:latin typeface="SassoonPrimaryInfant" pitchFamily="2" charset="0"/>
              </a:rPr>
              <a:t>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2809" y="3984743"/>
            <a:ext cx="130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SassoonPrimaryInfant" pitchFamily="2" charset="0"/>
              </a:rPr>
              <a:t>n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o</a:t>
            </a:r>
            <a:r>
              <a:rPr lang="en-GB" sz="4000" dirty="0">
                <a:latin typeface="SassoonPrimaryInfant" pitchFamily="2" charset="0"/>
              </a:rPr>
              <a:t>t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6D73-6D08-44BE-8384-1C8B0362E7BC}"/>
              </a:ext>
            </a:extLst>
          </p:cNvPr>
          <p:cNvSpPr/>
          <p:nvPr/>
        </p:nvSpPr>
        <p:spPr>
          <a:xfrm>
            <a:off x="7468101" y="3930840"/>
            <a:ext cx="12490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latin typeface="SassoonPrimaryInfant" pitchFamily="2" charset="0"/>
              </a:rPr>
              <a:t>h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o</a:t>
            </a:r>
            <a:r>
              <a:rPr lang="en-GB" sz="4000" dirty="0">
                <a:latin typeface="SassoonPrimaryInfant" pitchFamily="2" charset="0"/>
              </a:rPr>
              <a:t>l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e</a:t>
            </a:r>
            <a:r>
              <a:rPr lang="en-GB" dirty="0"/>
              <a:t>   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FBF2580D-A057-454C-969B-D0059C0EBD3E}"/>
              </a:ext>
            </a:extLst>
          </p:cNvPr>
          <p:cNvSpPr/>
          <p:nvPr/>
        </p:nvSpPr>
        <p:spPr>
          <a:xfrm>
            <a:off x="402956" y="0"/>
            <a:ext cx="11571329" cy="6640286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SassoonPrimaryInfant" pitchFamily="2" charset="0"/>
              </a:rPr>
              <a:t>explode</a:t>
            </a:r>
          </a:p>
        </p:txBody>
      </p:sp>
    </p:spTree>
    <p:extLst>
      <p:ext uri="{BB962C8B-B14F-4D97-AF65-F5344CB8AC3E}">
        <p14:creationId xmlns:p14="http://schemas.microsoft.com/office/powerpoint/2010/main" val="76075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13D7B7-41A4-114D-8BAF-62565AE496F7}"/>
              </a:ext>
            </a:extLst>
          </p:cNvPr>
          <p:cNvSpPr txBox="1"/>
          <p:nvPr/>
        </p:nvSpPr>
        <p:spPr>
          <a:xfrm>
            <a:off x="1316487" y="1260614"/>
            <a:ext cx="1106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goat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8BC157-D9C3-2346-8EB6-4468EEB86887}"/>
              </a:ext>
            </a:extLst>
          </p:cNvPr>
          <p:cNvSpPr txBox="1"/>
          <p:nvPr/>
        </p:nvSpPr>
        <p:spPr>
          <a:xfrm>
            <a:off x="1266808" y="2200414"/>
            <a:ext cx="1340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stone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F5B945-7E3C-D946-9130-2BDC75C79234}"/>
              </a:ext>
            </a:extLst>
          </p:cNvPr>
          <p:cNvSpPr txBox="1"/>
          <p:nvPr/>
        </p:nvSpPr>
        <p:spPr>
          <a:xfrm>
            <a:off x="1357905" y="3140214"/>
            <a:ext cx="1079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coat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46B3AC-A68B-7A47-8385-6773D411A3EA}"/>
              </a:ext>
            </a:extLst>
          </p:cNvPr>
          <p:cNvSpPr txBox="1"/>
          <p:nvPr/>
        </p:nvSpPr>
        <p:spPr>
          <a:xfrm>
            <a:off x="1328141" y="4116457"/>
            <a:ext cx="1231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mow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97E4D9-2841-6142-9C64-A38FAA03E95D}"/>
              </a:ext>
            </a:extLst>
          </p:cNvPr>
          <p:cNvSpPr txBox="1"/>
          <p:nvPr/>
        </p:nvSpPr>
        <p:spPr>
          <a:xfrm>
            <a:off x="1499995" y="5092700"/>
            <a:ext cx="937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6C5BD2-E406-3441-AA59-962097B4BDCC}"/>
              </a:ext>
            </a:extLst>
          </p:cNvPr>
          <p:cNvSpPr txBox="1"/>
          <p:nvPr/>
        </p:nvSpPr>
        <p:spPr>
          <a:xfrm>
            <a:off x="4850305" y="1260614"/>
            <a:ext cx="971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loaf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FEC775-83D3-234C-824B-7BDDC4628F7A}"/>
              </a:ext>
            </a:extLst>
          </p:cNvPr>
          <p:cNvSpPr txBox="1"/>
          <p:nvPr/>
        </p:nvSpPr>
        <p:spPr>
          <a:xfrm>
            <a:off x="4767942" y="2200414"/>
            <a:ext cx="1136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toad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9B4F08-B1FD-2542-AB45-9C0B6CAB7EE9}"/>
              </a:ext>
            </a:extLst>
          </p:cNvPr>
          <p:cNvSpPr txBox="1"/>
          <p:nvPr/>
        </p:nvSpPr>
        <p:spPr>
          <a:xfrm>
            <a:off x="4688131" y="4062343"/>
            <a:ext cx="1145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note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3CA0AF-16F5-1E4C-AA58-84159B32AAEC}"/>
              </a:ext>
            </a:extLst>
          </p:cNvPr>
          <p:cNvSpPr txBox="1"/>
          <p:nvPr/>
        </p:nvSpPr>
        <p:spPr>
          <a:xfrm>
            <a:off x="8559049" y="1175857"/>
            <a:ext cx="1141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road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F1F52C-B6BF-9B42-8FD3-A05CE3E93BE0}"/>
              </a:ext>
            </a:extLst>
          </p:cNvPr>
          <p:cNvSpPr txBox="1"/>
          <p:nvPr/>
        </p:nvSpPr>
        <p:spPr>
          <a:xfrm>
            <a:off x="8434688" y="2175843"/>
            <a:ext cx="1390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home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219270-DC85-204D-B522-CA0B72ED1EDB}"/>
              </a:ext>
            </a:extLst>
          </p:cNvPr>
          <p:cNvSpPr txBox="1"/>
          <p:nvPr/>
        </p:nvSpPr>
        <p:spPr>
          <a:xfrm>
            <a:off x="8458733" y="3093557"/>
            <a:ext cx="1342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alone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5D756E-218B-6A40-A6FC-8420A52917CA}"/>
              </a:ext>
            </a:extLst>
          </p:cNvPr>
          <p:cNvSpPr txBox="1"/>
          <p:nvPr/>
        </p:nvSpPr>
        <p:spPr>
          <a:xfrm>
            <a:off x="4792692" y="5023673"/>
            <a:ext cx="1087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load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9B7028-BFBB-BE44-A889-CF8657B3F22D}"/>
              </a:ext>
            </a:extLst>
          </p:cNvPr>
          <p:cNvSpPr txBox="1"/>
          <p:nvPr/>
        </p:nvSpPr>
        <p:spPr>
          <a:xfrm>
            <a:off x="8525391" y="3947215"/>
            <a:ext cx="1249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bone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79AD3E-78C4-0B40-82D7-830A5DBB27DD}"/>
              </a:ext>
            </a:extLst>
          </p:cNvPr>
          <p:cNvSpPr txBox="1"/>
          <p:nvPr/>
        </p:nvSpPr>
        <p:spPr>
          <a:xfrm>
            <a:off x="8378976" y="4974257"/>
            <a:ext cx="157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show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1E06AF-E045-A44D-9366-D1B99B41734E}"/>
              </a:ext>
            </a:extLst>
          </p:cNvPr>
          <p:cNvSpPr txBox="1"/>
          <p:nvPr/>
        </p:nvSpPr>
        <p:spPr>
          <a:xfrm>
            <a:off x="4369729" y="3146692"/>
            <a:ext cx="1836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explode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13400F-4868-064D-9FC5-285C99D00689}"/>
              </a:ext>
            </a:extLst>
          </p:cNvPr>
          <p:cNvSpPr/>
          <p:nvPr/>
        </p:nvSpPr>
        <p:spPr>
          <a:xfrm>
            <a:off x="816429" y="265718"/>
            <a:ext cx="101727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latin typeface="SassoonPrimaryInfant" pitchFamily="2" charset="0"/>
              </a:rPr>
              <a:t>Sound detectives!</a:t>
            </a:r>
          </a:p>
          <a:p>
            <a:pPr algn="ctr"/>
            <a:r>
              <a:rPr lang="en-GB" sz="2800" dirty="0">
                <a:solidFill>
                  <a:srgbClr val="FF0000"/>
                </a:solidFill>
                <a:latin typeface="SassoonPrimaryInfant" pitchFamily="2" charset="0"/>
              </a:rPr>
              <a:t>Write down the words with split digraphs and add sound buttons.</a:t>
            </a:r>
          </a:p>
        </p:txBody>
      </p:sp>
    </p:spTree>
    <p:extLst>
      <p:ext uri="{BB962C8B-B14F-4D97-AF65-F5344CB8AC3E}">
        <p14:creationId xmlns:p14="http://schemas.microsoft.com/office/powerpoint/2010/main" val="143720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SassoonPrimaryInfant" pitchFamily="2" charset="0"/>
              </a:rPr>
              <a:t>Let’s play Yes/No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Can you tie a stone to a rope?</a:t>
            </a:r>
          </a:p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Do you like to be alone at home?</a:t>
            </a:r>
          </a:p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Can you press the buttons on the phone with your nose?</a:t>
            </a:r>
          </a:p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Do moles have bones?</a:t>
            </a:r>
          </a:p>
        </p:txBody>
      </p:sp>
    </p:spTree>
    <p:extLst>
      <p:ext uri="{BB962C8B-B14F-4D97-AF65-F5344CB8AC3E}">
        <p14:creationId xmlns:p14="http://schemas.microsoft.com/office/powerpoint/2010/main" val="93225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8F52F10B13946A15F05B7A6E68C44" ma:contentTypeVersion="11" ma:contentTypeDescription="Create a new document." ma:contentTypeScope="" ma:versionID="813fa270551dd8e8698c601e6205579b">
  <xsd:schema xmlns:xsd="http://www.w3.org/2001/XMLSchema" xmlns:xs="http://www.w3.org/2001/XMLSchema" xmlns:p="http://schemas.microsoft.com/office/2006/metadata/properties" xmlns:ns3="adbe2ee3-5819-4fc6-9e4c-b648fc4ffbc3" targetNamespace="http://schemas.microsoft.com/office/2006/metadata/properties" ma:root="true" ma:fieldsID="12ba31f8ab73aeab9e4a9f7985e7a828" ns3:_="">
    <xsd:import namespace="adbe2ee3-5819-4fc6-9e4c-b648fc4ffb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e2ee3-5819-4fc6-9e4c-b648fc4f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DD424D-EDFA-47DF-A510-EF52FF787A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e2ee3-5819-4fc6-9e4c-b648fc4f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E05012-A901-419D-A680-3542FEFF51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04EE17-76A2-4823-9AD7-E6160D1712C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dbe2ee3-5819-4fc6-9e4c-b648fc4ffbc3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305</Words>
  <Application>Microsoft Office PowerPoint</Application>
  <PresentationFormat>Widescreen</PresentationFormat>
  <Paragraphs>70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SassoonPrimaryInfant</vt:lpstr>
      <vt:lpstr>Office Theme</vt:lpstr>
      <vt:lpstr>Can you remember our common exception words for this week?</vt:lpstr>
      <vt:lpstr>Let’s revise a digraph we learned last week…</vt:lpstr>
      <vt:lpstr>A digraph is when two letters work together to make one sound.</vt:lpstr>
      <vt:lpstr>Have a look at this…</vt:lpstr>
      <vt:lpstr>PowerPoint Presentation</vt:lpstr>
      <vt:lpstr>PowerPoint Presentation</vt:lpstr>
      <vt:lpstr>PowerPoint Presentation</vt:lpstr>
      <vt:lpstr>Let’s play Yes/No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Cridland (E.Cridland.17)</dc:creator>
  <cp:lastModifiedBy>Cathy Champion</cp:lastModifiedBy>
  <cp:revision>14</cp:revision>
  <dcterms:created xsi:type="dcterms:W3CDTF">2021-01-11T10:50:13Z</dcterms:created>
  <dcterms:modified xsi:type="dcterms:W3CDTF">2022-01-15T07:58:29Z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0x0101009D98F52F10B13946A15F05B7A6E68C44</vt:lpwstr>
  </property>
</Properties>
</file>