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  <p:sldId id="275" r:id="rId6"/>
    <p:sldId id="268" r:id="rId7"/>
    <p:sldId id="276" r:id="rId8"/>
    <p:sldId id="273" r:id="rId9"/>
    <p:sldId id="272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5B7090BE-0D77-4828-BBE2-B815465D55DC}"/>
    <pc:docChg chg="custSel addSld delSld modSld sldOrd">
      <pc:chgData name="Cathy Champion" userId="e44f3c3a-3c00-4aa5-ac03-bda8216f71db" providerId="ADAL" clId="{5B7090BE-0D77-4828-BBE2-B815465D55DC}" dt="2022-01-15T07:22:45.461" v="1022" actId="12"/>
      <pc:docMkLst>
        <pc:docMk/>
      </pc:docMkLst>
      <pc:sldChg chg="del">
        <pc:chgData name="Cathy Champion" userId="e44f3c3a-3c00-4aa5-ac03-bda8216f71db" providerId="ADAL" clId="{5B7090BE-0D77-4828-BBE2-B815465D55DC}" dt="2022-01-15T06:48:33.875" v="10" actId="2696"/>
        <pc:sldMkLst>
          <pc:docMk/>
          <pc:sldMk cId="3799769595" sldId="257"/>
        </pc:sldMkLst>
      </pc:sldChg>
      <pc:sldChg chg="del">
        <pc:chgData name="Cathy Champion" userId="e44f3c3a-3c00-4aa5-ac03-bda8216f71db" providerId="ADAL" clId="{5B7090BE-0D77-4828-BBE2-B815465D55DC}" dt="2022-01-15T06:48:33.875" v="9" actId="2696"/>
        <pc:sldMkLst>
          <pc:docMk/>
          <pc:sldMk cId="567260429" sldId="258"/>
        </pc:sldMkLst>
      </pc:sldChg>
      <pc:sldChg chg="del">
        <pc:chgData name="Cathy Champion" userId="e44f3c3a-3c00-4aa5-ac03-bda8216f71db" providerId="ADAL" clId="{5B7090BE-0D77-4828-BBE2-B815465D55DC}" dt="2022-01-15T06:48:33.875" v="8" actId="2696"/>
        <pc:sldMkLst>
          <pc:docMk/>
          <pc:sldMk cId="2796789153" sldId="259"/>
        </pc:sldMkLst>
      </pc:sldChg>
      <pc:sldChg chg="del">
        <pc:chgData name="Cathy Champion" userId="e44f3c3a-3c00-4aa5-ac03-bda8216f71db" providerId="ADAL" clId="{5B7090BE-0D77-4828-BBE2-B815465D55DC}" dt="2022-01-15T06:48:33.875" v="7" actId="2696"/>
        <pc:sldMkLst>
          <pc:docMk/>
          <pc:sldMk cId="4169066945" sldId="260"/>
        </pc:sldMkLst>
      </pc:sldChg>
      <pc:sldChg chg="del">
        <pc:chgData name="Cathy Champion" userId="e44f3c3a-3c00-4aa5-ac03-bda8216f71db" providerId="ADAL" clId="{5B7090BE-0D77-4828-BBE2-B815465D55DC}" dt="2022-01-15T06:48:33.875" v="6" actId="2696"/>
        <pc:sldMkLst>
          <pc:docMk/>
          <pc:sldMk cId="3057516921" sldId="261"/>
        </pc:sldMkLst>
      </pc:sldChg>
      <pc:sldChg chg="del">
        <pc:chgData name="Cathy Champion" userId="e44f3c3a-3c00-4aa5-ac03-bda8216f71db" providerId="ADAL" clId="{5B7090BE-0D77-4828-BBE2-B815465D55DC}" dt="2022-01-15T06:48:33.875" v="5" actId="2696"/>
        <pc:sldMkLst>
          <pc:docMk/>
          <pc:sldMk cId="2343025812" sldId="262"/>
        </pc:sldMkLst>
      </pc:sldChg>
      <pc:sldChg chg="del">
        <pc:chgData name="Cathy Champion" userId="e44f3c3a-3c00-4aa5-ac03-bda8216f71db" providerId="ADAL" clId="{5B7090BE-0D77-4828-BBE2-B815465D55DC}" dt="2022-01-15T06:48:33.875" v="4" actId="2696"/>
        <pc:sldMkLst>
          <pc:docMk/>
          <pc:sldMk cId="2443153407" sldId="263"/>
        </pc:sldMkLst>
      </pc:sldChg>
      <pc:sldChg chg="del">
        <pc:chgData name="Cathy Champion" userId="e44f3c3a-3c00-4aa5-ac03-bda8216f71db" providerId="ADAL" clId="{5B7090BE-0D77-4828-BBE2-B815465D55DC}" dt="2022-01-15T06:48:33.860" v="3" actId="2696"/>
        <pc:sldMkLst>
          <pc:docMk/>
          <pc:sldMk cId="322362473" sldId="264"/>
        </pc:sldMkLst>
      </pc:sldChg>
      <pc:sldChg chg="del">
        <pc:chgData name="Cathy Champion" userId="e44f3c3a-3c00-4aa5-ac03-bda8216f71db" providerId="ADAL" clId="{5B7090BE-0D77-4828-BBE2-B815465D55DC}" dt="2022-01-15T06:48:33.860" v="2" actId="2696"/>
        <pc:sldMkLst>
          <pc:docMk/>
          <pc:sldMk cId="934623704" sldId="265"/>
        </pc:sldMkLst>
      </pc:sldChg>
      <pc:sldChg chg="del">
        <pc:chgData name="Cathy Champion" userId="e44f3c3a-3c00-4aa5-ac03-bda8216f71db" providerId="ADAL" clId="{5B7090BE-0D77-4828-BBE2-B815465D55DC}" dt="2022-01-15T06:48:33.860" v="1" actId="2696"/>
        <pc:sldMkLst>
          <pc:docMk/>
          <pc:sldMk cId="3405641097" sldId="266"/>
        </pc:sldMkLst>
      </pc:sldChg>
      <pc:sldChg chg="del">
        <pc:chgData name="Cathy Champion" userId="e44f3c3a-3c00-4aa5-ac03-bda8216f71db" providerId="ADAL" clId="{5B7090BE-0D77-4828-BBE2-B815465D55DC}" dt="2022-01-15T06:48:33.860" v="0" actId="2696"/>
        <pc:sldMkLst>
          <pc:docMk/>
          <pc:sldMk cId="2871893698" sldId="267"/>
        </pc:sldMkLst>
      </pc:sldChg>
      <pc:sldChg chg="modSp modAnim">
        <pc:chgData name="Cathy Champion" userId="e44f3c3a-3c00-4aa5-ac03-bda8216f71db" providerId="ADAL" clId="{5B7090BE-0D77-4828-BBE2-B815465D55DC}" dt="2022-01-15T07:09:58.296" v="606" actId="115"/>
        <pc:sldMkLst>
          <pc:docMk/>
          <pc:sldMk cId="3920880886" sldId="268"/>
        </pc:sldMkLst>
        <pc:spChg chg="mod">
          <ac:chgData name="Cathy Champion" userId="e44f3c3a-3c00-4aa5-ac03-bda8216f71db" providerId="ADAL" clId="{5B7090BE-0D77-4828-BBE2-B815465D55DC}" dt="2022-01-15T07:03:24.780" v="498" actId="20577"/>
          <ac:spMkLst>
            <pc:docMk/>
            <pc:sldMk cId="3920880886" sldId="268"/>
            <ac:spMk id="2" creationId="{00000000-0000-0000-0000-000000000000}"/>
          </ac:spMkLst>
        </pc:spChg>
        <pc:spChg chg="mod">
          <ac:chgData name="Cathy Champion" userId="e44f3c3a-3c00-4aa5-ac03-bda8216f71db" providerId="ADAL" clId="{5B7090BE-0D77-4828-BBE2-B815465D55DC}" dt="2022-01-15T07:09:58.296" v="606" actId="115"/>
          <ac:spMkLst>
            <pc:docMk/>
            <pc:sldMk cId="3920880886" sldId="268"/>
            <ac:spMk id="3" creationId="{00000000-0000-0000-0000-000000000000}"/>
          </ac:spMkLst>
        </pc:spChg>
      </pc:sldChg>
      <pc:sldChg chg="del">
        <pc:chgData name="Cathy Champion" userId="e44f3c3a-3c00-4aa5-ac03-bda8216f71db" providerId="ADAL" clId="{5B7090BE-0D77-4828-BBE2-B815465D55DC}" dt="2022-01-15T07:08:14.992" v="582" actId="2696"/>
        <pc:sldMkLst>
          <pc:docMk/>
          <pc:sldMk cId="2324739506" sldId="269"/>
        </pc:sldMkLst>
      </pc:sldChg>
      <pc:sldChg chg="del">
        <pc:chgData name="Cathy Champion" userId="e44f3c3a-3c00-4aa5-ac03-bda8216f71db" providerId="ADAL" clId="{5B7090BE-0D77-4828-BBE2-B815465D55DC}" dt="2022-01-15T07:08:14.991" v="581" actId="2696"/>
        <pc:sldMkLst>
          <pc:docMk/>
          <pc:sldMk cId="3069295461" sldId="270"/>
        </pc:sldMkLst>
      </pc:sldChg>
      <pc:sldChg chg="del">
        <pc:chgData name="Cathy Champion" userId="e44f3c3a-3c00-4aa5-ac03-bda8216f71db" providerId="ADAL" clId="{5B7090BE-0D77-4828-BBE2-B815465D55DC}" dt="2022-01-15T06:49:20" v="19" actId="2696"/>
        <pc:sldMkLst>
          <pc:docMk/>
          <pc:sldMk cId="3646102233" sldId="271"/>
        </pc:sldMkLst>
      </pc:sldChg>
      <pc:sldChg chg="modSp ord modAnim">
        <pc:chgData name="Cathy Champion" userId="e44f3c3a-3c00-4aa5-ac03-bda8216f71db" providerId="ADAL" clId="{5B7090BE-0D77-4828-BBE2-B815465D55DC}" dt="2022-01-15T07:16:36.748" v="845"/>
        <pc:sldMkLst>
          <pc:docMk/>
          <pc:sldMk cId="1123199758" sldId="272"/>
        </pc:sldMkLst>
        <pc:spChg chg="mod">
          <ac:chgData name="Cathy Champion" userId="e44f3c3a-3c00-4aa5-ac03-bda8216f71db" providerId="ADAL" clId="{5B7090BE-0D77-4828-BBE2-B815465D55DC}" dt="2022-01-15T07:13:05.551" v="735" actId="20577"/>
          <ac:spMkLst>
            <pc:docMk/>
            <pc:sldMk cId="1123199758" sldId="272"/>
            <ac:spMk id="5" creationId="{00000000-0000-0000-0000-000000000000}"/>
          </ac:spMkLst>
        </pc:spChg>
        <pc:spChg chg="mod">
          <ac:chgData name="Cathy Champion" userId="e44f3c3a-3c00-4aa5-ac03-bda8216f71db" providerId="ADAL" clId="{5B7090BE-0D77-4828-BBE2-B815465D55DC}" dt="2022-01-15T07:15:40.563" v="839" actId="20577"/>
          <ac:spMkLst>
            <pc:docMk/>
            <pc:sldMk cId="1123199758" sldId="272"/>
            <ac:spMk id="6" creationId="{00000000-0000-0000-0000-000000000000}"/>
          </ac:spMkLst>
        </pc:spChg>
      </pc:sldChg>
      <pc:sldChg chg="modSp">
        <pc:chgData name="Cathy Champion" userId="e44f3c3a-3c00-4aa5-ac03-bda8216f71db" providerId="ADAL" clId="{5B7090BE-0D77-4828-BBE2-B815465D55DC}" dt="2022-01-15T07:22:45.461" v="1022" actId="12"/>
        <pc:sldMkLst>
          <pc:docMk/>
          <pc:sldMk cId="3247705197" sldId="273"/>
        </pc:sldMkLst>
        <pc:spChg chg="mod">
          <ac:chgData name="Cathy Champion" userId="e44f3c3a-3c00-4aa5-ac03-bda8216f71db" providerId="ADAL" clId="{5B7090BE-0D77-4828-BBE2-B815465D55DC}" dt="2022-01-15T07:22:45.461" v="1022" actId="12"/>
          <ac:spMkLst>
            <pc:docMk/>
            <pc:sldMk cId="3247705197" sldId="273"/>
            <ac:spMk id="3" creationId="{00000000-0000-0000-0000-000000000000}"/>
          </ac:spMkLst>
        </pc:spChg>
      </pc:sldChg>
      <pc:sldChg chg="addSp delSp modSp add ord modAnim">
        <pc:chgData name="Cathy Champion" userId="e44f3c3a-3c00-4aa5-ac03-bda8216f71db" providerId="ADAL" clId="{5B7090BE-0D77-4828-BBE2-B815465D55DC}" dt="2022-01-15T06:57:15.083" v="217"/>
        <pc:sldMkLst>
          <pc:docMk/>
          <pc:sldMk cId="378572207" sldId="274"/>
        </pc:sldMkLst>
        <pc:spChg chg="mod">
          <ac:chgData name="Cathy Champion" userId="e44f3c3a-3c00-4aa5-ac03-bda8216f71db" providerId="ADAL" clId="{5B7090BE-0D77-4828-BBE2-B815465D55DC}" dt="2022-01-15T06:52:28.069" v="108" actId="20577"/>
          <ac:spMkLst>
            <pc:docMk/>
            <pc:sldMk cId="378572207" sldId="274"/>
            <ac:spMk id="2" creationId="{A2B3E955-6901-4EF2-B5FA-457AFEF1D635}"/>
          </ac:spMkLst>
        </pc:spChg>
        <pc:spChg chg="mod">
          <ac:chgData name="Cathy Champion" userId="e44f3c3a-3c00-4aa5-ac03-bda8216f71db" providerId="ADAL" clId="{5B7090BE-0D77-4828-BBE2-B815465D55DC}" dt="2022-01-15T06:55:28.163" v="204" actId="27636"/>
          <ac:spMkLst>
            <pc:docMk/>
            <pc:sldMk cId="378572207" sldId="274"/>
            <ac:spMk id="3" creationId="{3DED50FD-48D0-4500-901E-D20E460663B4}"/>
          </ac:spMkLst>
        </pc:spChg>
        <pc:spChg chg="add mod">
          <ac:chgData name="Cathy Champion" userId="e44f3c3a-3c00-4aa5-ac03-bda8216f71db" providerId="ADAL" clId="{5B7090BE-0D77-4828-BBE2-B815465D55DC}" dt="2022-01-15T06:56:39.023" v="213" actId="164"/>
          <ac:spMkLst>
            <pc:docMk/>
            <pc:sldMk cId="378572207" sldId="274"/>
            <ac:spMk id="6" creationId="{120DC8BB-4C2C-4F85-9007-5771D5D927BE}"/>
          </ac:spMkLst>
        </pc:spChg>
        <pc:grpChg chg="add mod">
          <ac:chgData name="Cathy Champion" userId="e44f3c3a-3c00-4aa5-ac03-bda8216f71db" providerId="ADAL" clId="{5B7090BE-0D77-4828-BBE2-B815465D55DC}" dt="2022-01-15T06:57:13.199" v="216" actId="1076"/>
          <ac:grpSpMkLst>
            <pc:docMk/>
            <pc:sldMk cId="378572207" sldId="274"/>
            <ac:grpSpMk id="7" creationId="{59B0DE33-4C95-43FA-8FAF-018F060DA851}"/>
          </ac:grpSpMkLst>
        </pc:grpChg>
        <pc:graphicFrameChg chg="add del mod">
          <ac:chgData name="Cathy Champion" userId="e44f3c3a-3c00-4aa5-ac03-bda8216f71db" providerId="ADAL" clId="{5B7090BE-0D77-4828-BBE2-B815465D55DC}" dt="2022-01-15T06:55:09.067" v="199"/>
          <ac:graphicFrameMkLst>
            <pc:docMk/>
            <pc:sldMk cId="378572207" sldId="274"/>
            <ac:graphicFrameMk id="4" creationId="{DCE4A2DD-3555-44BC-9549-8828C5402ADF}"/>
          </ac:graphicFrameMkLst>
        </pc:graphicFrameChg>
        <pc:picChg chg="add mod modCrop">
          <ac:chgData name="Cathy Champion" userId="e44f3c3a-3c00-4aa5-ac03-bda8216f71db" providerId="ADAL" clId="{5B7090BE-0D77-4828-BBE2-B815465D55DC}" dt="2022-01-15T06:56:39.023" v="213" actId="164"/>
          <ac:picMkLst>
            <pc:docMk/>
            <pc:sldMk cId="378572207" sldId="274"/>
            <ac:picMk id="5" creationId="{FAD83455-DA96-414F-AD7F-CC861B67C856}"/>
          </ac:picMkLst>
        </pc:picChg>
      </pc:sldChg>
      <pc:sldChg chg="modSp add modAnim">
        <pc:chgData name="Cathy Champion" userId="e44f3c3a-3c00-4aa5-ac03-bda8216f71db" providerId="ADAL" clId="{5B7090BE-0D77-4828-BBE2-B815465D55DC}" dt="2022-01-15T07:03:10.200" v="477" actId="27636"/>
        <pc:sldMkLst>
          <pc:docMk/>
          <pc:sldMk cId="845287797" sldId="275"/>
        </pc:sldMkLst>
        <pc:spChg chg="mod">
          <ac:chgData name="Cathy Champion" userId="e44f3c3a-3c00-4aa5-ac03-bda8216f71db" providerId="ADAL" clId="{5B7090BE-0D77-4828-BBE2-B815465D55DC}" dt="2022-01-15T06:57:37.526" v="244" actId="20577"/>
          <ac:spMkLst>
            <pc:docMk/>
            <pc:sldMk cId="845287797" sldId="275"/>
            <ac:spMk id="2" creationId="{A2B3E955-6901-4EF2-B5FA-457AFEF1D635}"/>
          </ac:spMkLst>
        </pc:spChg>
        <pc:spChg chg="mod">
          <ac:chgData name="Cathy Champion" userId="e44f3c3a-3c00-4aa5-ac03-bda8216f71db" providerId="ADAL" clId="{5B7090BE-0D77-4828-BBE2-B815465D55DC}" dt="2022-01-15T07:03:10.200" v="477" actId="27636"/>
          <ac:spMkLst>
            <pc:docMk/>
            <pc:sldMk cId="845287797" sldId="275"/>
            <ac:spMk id="3" creationId="{3DED50FD-48D0-4500-901E-D20E460663B4}"/>
          </ac:spMkLst>
        </pc:spChg>
      </pc:sldChg>
      <pc:sldChg chg="modSp add ord modAnim">
        <pc:chgData name="Cathy Champion" userId="e44f3c3a-3c00-4aa5-ac03-bda8216f71db" providerId="ADAL" clId="{5B7090BE-0D77-4828-BBE2-B815465D55DC}" dt="2022-01-15T07:22:25.438" v="1019" actId="207"/>
        <pc:sldMkLst>
          <pc:docMk/>
          <pc:sldMk cId="3980281177" sldId="276"/>
        </pc:sldMkLst>
        <pc:spChg chg="mod">
          <ac:chgData name="Cathy Champion" userId="e44f3c3a-3c00-4aa5-ac03-bda8216f71db" providerId="ADAL" clId="{5B7090BE-0D77-4828-BBE2-B815465D55DC}" dt="2022-01-15T07:11:57.167" v="700" actId="20577"/>
          <ac:spMkLst>
            <pc:docMk/>
            <pc:sldMk cId="3980281177" sldId="276"/>
            <ac:spMk id="2" creationId="{A2B3E955-6901-4EF2-B5FA-457AFEF1D635}"/>
          </ac:spMkLst>
        </pc:spChg>
        <pc:spChg chg="mod">
          <ac:chgData name="Cathy Champion" userId="e44f3c3a-3c00-4aa5-ac03-bda8216f71db" providerId="ADAL" clId="{5B7090BE-0D77-4828-BBE2-B815465D55DC}" dt="2022-01-15T07:22:25.438" v="1019" actId="207"/>
          <ac:spMkLst>
            <pc:docMk/>
            <pc:sldMk cId="3980281177" sldId="276"/>
            <ac:spMk id="3" creationId="{3DED50FD-48D0-4500-901E-D20E460663B4}"/>
          </ac:spMkLst>
        </pc:spChg>
      </pc:sldChg>
      <pc:sldChg chg="modSp add ord modAnim">
        <pc:chgData name="Cathy Champion" userId="e44f3c3a-3c00-4aa5-ac03-bda8216f71db" providerId="ADAL" clId="{5B7090BE-0D77-4828-BBE2-B815465D55DC}" dt="2022-01-15T07:20:06.400" v="999"/>
        <pc:sldMkLst>
          <pc:docMk/>
          <pc:sldMk cId="457511842" sldId="277"/>
        </pc:sldMkLst>
        <pc:spChg chg="mod">
          <ac:chgData name="Cathy Champion" userId="e44f3c3a-3c00-4aa5-ac03-bda8216f71db" providerId="ADAL" clId="{5B7090BE-0D77-4828-BBE2-B815465D55DC}" dt="2022-01-15T07:16:50.631" v="852" actId="20577"/>
          <ac:spMkLst>
            <pc:docMk/>
            <pc:sldMk cId="457511842" sldId="277"/>
            <ac:spMk id="2" creationId="{A2B3E955-6901-4EF2-B5FA-457AFEF1D635}"/>
          </ac:spMkLst>
        </pc:spChg>
        <pc:spChg chg="mod">
          <ac:chgData name="Cathy Champion" userId="e44f3c3a-3c00-4aa5-ac03-bda8216f71db" providerId="ADAL" clId="{5B7090BE-0D77-4828-BBE2-B815465D55DC}" dt="2022-01-15T07:19:46.271" v="995" actId="27636"/>
          <ac:spMkLst>
            <pc:docMk/>
            <pc:sldMk cId="457511842" sldId="277"/>
            <ac:spMk id="3" creationId="{3DED50FD-48D0-4500-901E-D20E460663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5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8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6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54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1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14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1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3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7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8CEA-DA3C-4E6B-8B9E-F925A4C91DD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B1A0-9438-4712-8B4C-D90241D98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3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E955-6901-4EF2-B5FA-457AFEF1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Can you remember today’s common exception words?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50FD-48D0-4500-901E-D20E4606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SassoonPrimaryInfant" pitchFamily="2" charset="0"/>
              </a:rPr>
              <a:t>says</a:t>
            </a:r>
          </a:p>
          <a:p>
            <a:r>
              <a:rPr lang="en-GB" dirty="0">
                <a:latin typeface="SassoonPrimaryInfant" pitchFamily="2" charset="0"/>
              </a:rPr>
              <a:t>today</a:t>
            </a:r>
          </a:p>
          <a:p>
            <a:r>
              <a:rPr lang="en-GB" dirty="0">
                <a:latin typeface="SassoonPrimaryInfant" pitchFamily="2" charset="0"/>
              </a:rPr>
              <a:t>once</a:t>
            </a:r>
          </a:p>
          <a:p>
            <a:r>
              <a:rPr lang="en-GB" dirty="0">
                <a:latin typeface="SassoonPrimaryInfant" pitchFamily="2" charset="0"/>
              </a:rPr>
              <a:t>friend</a:t>
            </a:r>
          </a:p>
          <a:p>
            <a:endParaRPr lang="en-GB" dirty="0">
              <a:latin typeface="SassoonPrimaryInfant" pitchFamily="2" charset="0"/>
            </a:endParaRPr>
          </a:p>
          <a:p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Let’s roll a dice to see how you should write them: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B0DE33-4C95-43FA-8FAF-018F060DA851}"/>
              </a:ext>
            </a:extLst>
          </p:cNvPr>
          <p:cNvGrpSpPr/>
          <p:nvPr/>
        </p:nvGrpSpPr>
        <p:grpSpPr>
          <a:xfrm>
            <a:off x="5123032" y="1340768"/>
            <a:ext cx="3547136" cy="2808313"/>
            <a:chOff x="5148064" y="1340768"/>
            <a:chExt cx="3547136" cy="280831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AD83455-DA96-414F-AD7F-CC861B67C8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692"/>
            <a:stretch/>
          </p:blipFill>
          <p:spPr>
            <a:xfrm>
              <a:off x="5148064" y="1340768"/>
              <a:ext cx="3547136" cy="2808313"/>
            </a:xfrm>
            <a:prstGeom prst="rect">
              <a:avLst/>
            </a:prstGeom>
          </p:spPr>
        </p:pic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120DC8BB-4C2C-4F85-9007-5771D5D927BE}"/>
                </a:ext>
              </a:extLst>
            </p:cNvPr>
            <p:cNvSpPr/>
            <p:nvPr/>
          </p:nvSpPr>
          <p:spPr>
            <a:xfrm>
              <a:off x="5292080" y="3717032"/>
              <a:ext cx="1656184" cy="432049"/>
            </a:xfrm>
            <a:prstGeom prst="rtTriangl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857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E955-6901-4EF2-B5FA-457AFEF1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Let’s revise some digraphs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50FD-48D0-4500-901E-D20E46066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What is a digraph?</a:t>
            </a:r>
          </a:p>
          <a:p>
            <a:pPr marL="0" indent="0" algn="r">
              <a:buNone/>
            </a:pPr>
            <a:r>
              <a:rPr lang="en-GB" dirty="0">
                <a:latin typeface="SassoonPrimaryInfant" pitchFamily="2" charset="0"/>
              </a:rPr>
              <a:t>It’s where 2 letters make one sound</a:t>
            </a:r>
          </a:p>
          <a:p>
            <a:pPr marL="0" indent="0" algn="r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900" dirty="0" err="1">
                <a:latin typeface="SassoonPrimaryInfant" pitchFamily="2" charset="0"/>
              </a:rPr>
              <a:t>oo</a:t>
            </a:r>
            <a:r>
              <a:rPr lang="en-GB" sz="3900" dirty="0">
                <a:latin typeface="SassoonPrimaryInfant" pitchFamily="2" charset="0"/>
              </a:rPr>
              <a:t>        or        </a:t>
            </a:r>
            <a:r>
              <a:rPr lang="en-GB" sz="3900" dirty="0" err="1">
                <a:latin typeface="SassoonPrimaryInfant" pitchFamily="2" charset="0"/>
              </a:rPr>
              <a:t>ew</a:t>
            </a:r>
            <a:r>
              <a:rPr lang="en-GB" sz="3900" dirty="0">
                <a:latin typeface="SassoonPrimaryInfant" pitchFamily="2" charset="0"/>
              </a:rPr>
              <a:t>         aw         </a:t>
            </a:r>
            <a:r>
              <a:rPr lang="en-GB" sz="3900" dirty="0" err="1">
                <a:latin typeface="SassoonPrimaryInfant" pitchFamily="2" charset="0"/>
              </a:rPr>
              <a:t>ue</a:t>
            </a:r>
            <a:endParaRPr lang="en-GB" sz="3900" dirty="0">
              <a:latin typeface="SassoonPrimaryInfant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SassoonPrimaryInfant" pitchFamily="2" charset="0"/>
              </a:rPr>
              <a:t>broom      fork      grew      straw      blue</a:t>
            </a:r>
          </a:p>
          <a:p>
            <a:pPr marL="0" indent="0" algn="ctr">
              <a:buNone/>
            </a:pP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8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Let’s focus on “aw”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Can you think of any words with this digraph?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s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  r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   p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  cl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  dr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   l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n   h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k  squ</a:t>
            </a:r>
            <a:r>
              <a:rPr lang="en-GB" u="sng" dirty="0">
                <a:latin typeface="SassoonPrimaryInfant" pitchFamily="2" charset="0"/>
              </a:rPr>
              <a:t>aw</a:t>
            </a:r>
            <a:r>
              <a:rPr lang="en-GB" dirty="0">
                <a:latin typeface="SassoonPrimaryInfant" pitchFamily="2" charset="0"/>
              </a:rPr>
              <a:t>k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This makes the same sound:</a:t>
            </a:r>
          </a:p>
          <a:p>
            <a:pPr marL="0" indent="0" algn="ctr">
              <a:buNone/>
            </a:pPr>
            <a:r>
              <a:rPr lang="en-GB" sz="4000" b="1" dirty="0">
                <a:latin typeface="SassoonPrimaryInfant" pitchFamily="2" charset="0"/>
              </a:rPr>
              <a:t>au</a:t>
            </a: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P</a:t>
            </a:r>
            <a:r>
              <a:rPr lang="en-GB" sz="4000" u="sng" dirty="0">
                <a:latin typeface="SassoonPrimaryInfant" pitchFamily="2" charset="0"/>
              </a:rPr>
              <a:t>au</a:t>
            </a:r>
            <a:r>
              <a:rPr lang="en-GB" sz="4000" dirty="0">
                <a:latin typeface="SassoonPrimaryInfant" pitchFamily="2" charset="0"/>
              </a:rPr>
              <a:t>l    </a:t>
            </a:r>
            <a:r>
              <a:rPr lang="en-GB" sz="4000" u="sng" dirty="0">
                <a:latin typeface="SassoonPrimaryInfant" pitchFamily="2" charset="0"/>
              </a:rPr>
              <a:t>Au</a:t>
            </a:r>
            <a:r>
              <a:rPr lang="en-GB" sz="4000" dirty="0">
                <a:latin typeface="SassoonPrimaryInfant" pitchFamily="2" charset="0"/>
              </a:rPr>
              <a:t>gust</a:t>
            </a:r>
          </a:p>
          <a:p>
            <a:pPr marL="0" indent="0" algn="ctr">
              <a:buNone/>
            </a:pPr>
            <a:r>
              <a:rPr lang="en-GB" sz="4000" u="sng" dirty="0">
                <a:latin typeface="SassoonPrimaryInfant" pitchFamily="2" charset="0"/>
              </a:rPr>
              <a:t>au</a:t>
            </a:r>
            <a:r>
              <a:rPr lang="en-GB" sz="4000" dirty="0">
                <a:latin typeface="SassoonPrimaryInfant" pitchFamily="2" charset="0"/>
              </a:rPr>
              <a:t>thor    </a:t>
            </a:r>
            <a:r>
              <a:rPr lang="en-GB" sz="4000" u="sng" dirty="0">
                <a:latin typeface="SassoonPrimaryInfant" pitchFamily="2" charset="0"/>
              </a:rPr>
              <a:t>au</a:t>
            </a:r>
            <a:r>
              <a:rPr lang="en-GB" sz="4000" dirty="0">
                <a:latin typeface="SassoonPrimaryInfant" pitchFamily="2" charset="0"/>
              </a:rPr>
              <a:t>tumn</a:t>
            </a:r>
          </a:p>
        </p:txBody>
      </p:sp>
    </p:spTree>
    <p:extLst>
      <p:ext uri="{BB962C8B-B14F-4D97-AF65-F5344CB8AC3E}">
        <p14:creationId xmlns:p14="http://schemas.microsoft.com/office/powerpoint/2010/main" val="39208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E955-6901-4EF2-B5FA-457AFEF1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Here are some more words with the </a:t>
            </a:r>
            <a:r>
              <a:rPr lang="en-GB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dirty="0">
                <a:latin typeface="SassoonPrimaryInfant" pitchFamily="2" charset="0"/>
              </a:rPr>
              <a:t> digraph – can you read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50FD-48D0-4500-901E-D20E46066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800" dirty="0">
                <a:latin typeface="SassoonPrimaryInfant" pitchFamily="2" charset="0"/>
              </a:rPr>
              <a:t>h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nt    h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nted</a:t>
            </a:r>
          </a:p>
          <a:p>
            <a:pPr marL="0" indent="0" algn="ctr">
              <a:buNone/>
            </a:pPr>
            <a:r>
              <a:rPr lang="en-GB" sz="4800" dirty="0">
                <a:latin typeface="SassoonPrimaryInfant" pitchFamily="2" charset="0"/>
              </a:rPr>
              <a:t>l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nch     l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ndry</a:t>
            </a:r>
          </a:p>
          <a:p>
            <a:pPr marL="0" indent="0" algn="ctr">
              <a:buNone/>
            </a:pPr>
            <a:r>
              <a:rPr lang="en-GB" sz="4800" dirty="0">
                <a:latin typeface="SassoonPrimaryInfant" pitchFamily="2" charset="0"/>
              </a:rPr>
              <a:t>h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l     fr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d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tomatic   astron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t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au</a:t>
            </a:r>
            <a:r>
              <a:rPr lang="en-GB" sz="4800" dirty="0">
                <a:latin typeface="SassoonPrimaryInfant" pitchFamily="2" charset="0"/>
              </a:rPr>
              <a:t>tograph</a:t>
            </a:r>
          </a:p>
          <a:p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8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Sound hunt! Spot the au and aw words. (There are 10.)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SassoonPrimaryInfant"/>
              </a:rPr>
              <a:t>Paul    boat    blue   claws    name    launch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SassoonPrimaryInfant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SassoonPrimaryInfant"/>
              </a:rPr>
              <a:t>goat    stone   haunt   draw   fraud    hawk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SassoonPrimaryInfant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SassoonPrimaryInfant"/>
              </a:rPr>
              <a:t>drawing    newt   paw    flew   exhaust   bowl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70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Let’s play Best Guess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See if you can choose the right spelling…</a:t>
            </a:r>
          </a:p>
          <a:p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SassoonPrimaryInfant" pitchFamily="2" charset="0"/>
              </a:rPr>
              <a:t>claw     </a:t>
            </a:r>
            <a:r>
              <a:rPr lang="en-GB" dirty="0" err="1">
                <a:latin typeface="SassoonPrimaryInfant" pitchFamily="2" charset="0"/>
              </a:rPr>
              <a:t>clau</a:t>
            </a:r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dirty="0" err="1">
                <a:latin typeface="SassoonPrimaryInfant" pitchFamily="2" charset="0"/>
              </a:rPr>
              <a:t>Awgust</a:t>
            </a:r>
            <a:r>
              <a:rPr lang="en-GB" dirty="0">
                <a:latin typeface="SassoonPrimaryInfant" pitchFamily="2" charset="0"/>
              </a:rPr>
              <a:t>     August</a:t>
            </a:r>
          </a:p>
          <a:p>
            <a:pPr marL="0" indent="0" algn="ctr">
              <a:buNone/>
            </a:pPr>
            <a:r>
              <a:rPr lang="en-GB" dirty="0" err="1">
                <a:latin typeface="SassoonPrimaryInfant" pitchFamily="2" charset="0"/>
              </a:rPr>
              <a:t>hawnted</a:t>
            </a:r>
            <a:r>
              <a:rPr lang="en-GB" dirty="0">
                <a:latin typeface="SassoonPrimaryInfant" pitchFamily="2" charset="0"/>
              </a:rPr>
              <a:t>    haunted</a:t>
            </a:r>
          </a:p>
          <a:p>
            <a:pPr marL="0" indent="0" algn="ctr">
              <a:buNone/>
            </a:pPr>
            <a:r>
              <a:rPr lang="en-GB" dirty="0">
                <a:latin typeface="SassoonPrimaryInfant" pitchFamily="2" charset="0"/>
              </a:rPr>
              <a:t>lawn     </a:t>
            </a:r>
            <a:r>
              <a:rPr lang="en-GB" dirty="0" err="1">
                <a:latin typeface="SassoonPrimaryInfant" pitchFamily="2" charset="0"/>
              </a:rPr>
              <a:t>laun</a:t>
            </a:r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dirty="0" err="1">
                <a:latin typeface="SassoonPrimaryInfant" pitchFamily="2" charset="0"/>
              </a:rPr>
              <a:t>awtumn</a:t>
            </a:r>
            <a:r>
              <a:rPr lang="en-GB" dirty="0">
                <a:latin typeface="SassoonPrimaryInfant" pitchFamily="2" charset="0"/>
              </a:rPr>
              <a:t>     autumn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9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E955-6901-4EF2-B5FA-457AFEF1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Yes/ 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50FD-48D0-4500-901E-D20E4606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PrimaryInfant" pitchFamily="2" charset="0"/>
              </a:rPr>
              <a:t>Is your house haunted?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Can you put laundry in the dish washer?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Do you like to draw in the autumn?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Is your mum an astronaut?</a:t>
            </a:r>
          </a:p>
        </p:txBody>
      </p:sp>
    </p:spTree>
    <p:extLst>
      <p:ext uri="{BB962C8B-B14F-4D97-AF65-F5344CB8AC3E}">
        <p14:creationId xmlns:p14="http://schemas.microsoft.com/office/powerpoint/2010/main" val="45751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D4D9D1-4201-49FD-A471-486AE9EF8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971AA-CBD9-4CF3-A950-E608041E5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4605BD-8C69-4E99-B2A1-5D6A05F6B44B}">
  <ds:schemaRefs>
    <ds:schemaRef ds:uri="http://schemas.microsoft.com/office/2006/metadata/properties"/>
    <ds:schemaRef ds:uri="adbe2ee3-5819-4fc6-9e4c-b648fc4ffbc3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197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SassoonPrimaryInfant</vt:lpstr>
      <vt:lpstr>Office Theme</vt:lpstr>
      <vt:lpstr>Can you remember today’s common exception words?</vt:lpstr>
      <vt:lpstr>Let’s revise some digraphs</vt:lpstr>
      <vt:lpstr>Let’s focus on “aw” </vt:lpstr>
      <vt:lpstr>Here are some more words with the au digraph – can you read them?</vt:lpstr>
      <vt:lpstr>Sound hunt! Spot the au and aw words. (There are 10.)</vt:lpstr>
      <vt:lpstr>Let’s play Best Guess</vt:lpstr>
      <vt:lpstr>Yes/ No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these sounds and words</dc:title>
  <dc:creator>Teacher</dc:creator>
  <cp:lastModifiedBy>Cathy Champion</cp:lastModifiedBy>
  <cp:revision>23</cp:revision>
  <dcterms:created xsi:type="dcterms:W3CDTF">2017-01-20T18:08:49Z</dcterms:created>
  <dcterms:modified xsi:type="dcterms:W3CDTF">2022-01-15T07:23:08Z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