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9" r:id="rId5"/>
    <p:sldId id="263" r:id="rId6"/>
    <p:sldId id="271" r:id="rId7"/>
    <p:sldId id="258" r:id="rId8"/>
    <p:sldId id="265" r:id="rId9"/>
    <p:sldId id="269" r:id="rId10"/>
    <p:sldId id="270" r:id="rId11"/>
    <p:sldId id="268" r:id="rId12"/>
    <p:sldId id="272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Champion" userId="e44f3c3a-3c00-4aa5-ac03-bda8216f71db" providerId="ADAL" clId="{56EF31CD-FD4D-4A43-89D4-405A8398F7F2}"/>
    <pc:docChg chg="custSel addSld delSld modSld">
      <pc:chgData name="Cathy Champion" userId="e44f3c3a-3c00-4aa5-ac03-bda8216f71db" providerId="ADAL" clId="{56EF31CD-FD4D-4A43-89D4-405A8398F7F2}" dt="2021-12-14T10:34:50.721" v="55" actId="1076"/>
      <pc:docMkLst>
        <pc:docMk/>
      </pc:docMkLst>
      <pc:sldChg chg="modSp">
        <pc:chgData name="Cathy Champion" userId="e44f3c3a-3c00-4aa5-ac03-bda8216f71db" providerId="ADAL" clId="{56EF31CD-FD4D-4A43-89D4-405A8398F7F2}" dt="2021-12-14T10:29:10.540" v="16" actId="20577"/>
        <pc:sldMkLst>
          <pc:docMk/>
          <pc:sldMk cId="424426067" sldId="272"/>
        </pc:sldMkLst>
        <pc:spChg chg="mod">
          <ac:chgData name="Cathy Champion" userId="e44f3c3a-3c00-4aa5-ac03-bda8216f71db" providerId="ADAL" clId="{56EF31CD-FD4D-4A43-89D4-405A8398F7F2}" dt="2021-12-14T10:29:10.540" v="16" actId="20577"/>
          <ac:spMkLst>
            <pc:docMk/>
            <pc:sldMk cId="424426067" sldId="272"/>
            <ac:spMk id="3" creationId="{00000000-0000-0000-0000-000000000000}"/>
          </ac:spMkLst>
        </pc:spChg>
      </pc:sldChg>
      <pc:sldChg chg="addSp delSp modSp add">
        <pc:chgData name="Cathy Champion" userId="e44f3c3a-3c00-4aa5-ac03-bda8216f71db" providerId="ADAL" clId="{56EF31CD-FD4D-4A43-89D4-405A8398F7F2}" dt="2021-12-14T10:34:50.721" v="55" actId="1076"/>
        <pc:sldMkLst>
          <pc:docMk/>
          <pc:sldMk cId="101350336" sldId="273"/>
        </pc:sldMkLst>
        <pc:spChg chg="del">
          <ac:chgData name="Cathy Champion" userId="e44f3c3a-3c00-4aa5-ac03-bda8216f71db" providerId="ADAL" clId="{56EF31CD-FD4D-4A43-89D4-405A8398F7F2}" dt="2021-12-14T10:30:20.087" v="19" actId="478"/>
          <ac:spMkLst>
            <pc:docMk/>
            <pc:sldMk cId="101350336" sldId="273"/>
            <ac:spMk id="2" creationId="{24B6326F-745E-4DA8-B871-134976874EEE}"/>
          </ac:spMkLst>
        </pc:spChg>
        <pc:spChg chg="del">
          <ac:chgData name="Cathy Champion" userId="e44f3c3a-3c00-4aa5-ac03-bda8216f71db" providerId="ADAL" clId="{56EF31CD-FD4D-4A43-89D4-405A8398F7F2}" dt="2021-12-14T10:30:16.077" v="18"/>
          <ac:spMkLst>
            <pc:docMk/>
            <pc:sldMk cId="101350336" sldId="273"/>
            <ac:spMk id="3" creationId="{3CCD4A59-781F-4F39-8ACB-1DE4DCC56226}"/>
          </ac:spMkLst>
        </pc:spChg>
        <pc:picChg chg="add mod modCrop">
          <ac:chgData name="Cathy Champion" userId="e44f3c3a-3c00-4aa5-ac03-bda8216f71db" providerId="ADAL" clId="{56EF31CD-FD4D-4A43-89D4-405A8398F7F2}" dt="2021-12-14T10:34:50.721" v="55" actId="1076"/>
          <ac:picMkLst>
            <pc:docMk/>
            <pc:sldMk cId="101350336" sldId="273"/>
            <ac:picMk id="4" creationId="{85F892AA-84C4-4856-AA71-B0B19FEF1941}"/>
          </ac:picMkLst>
        </pc:picChg>
      </pc:sldChg>
      <pc:sldChg chg="addSp delSp modSp add del">
        <pc:chgData name="Cathy Champion" userId="e44f3c3a-3c00-4aa5-ac03-bda8216f71db" providerId="ADAL" clId="{56EF31CD-FD4D-4A43-89D4-405A8398F7F2}" dt="2021-12-14T10:34:18.391" v="47" actId="2696"/>
        <pc:sldMkLst>
          <pc:docMk/>
          <pc:sldMk cId="3304373269" sldId="274"/>
        </pc:sldMkLst>
        <pc:spChg chg="del">
          <ac:chgData name="Cathy Champion" userId="e44f3c3a-3c00-4aa5-ac03-bda8216f71db" providerId="ADAL" clId="{56EF31CD-FD4D-4A43-89D4-405A8398F7F2}" dt="2021-12-14T10:30:52.136" v="26"/>
          <ac:spMkLst>
            <pc:docMk/>
            <pc:sldMk cId="3304373269" sldId="274"/>
            <ac:spMk id="3" creationId="{CD04A91D-D83D-4B90-9B53-04EAB2F88421}"/>
          </ac:spMkLst>
        </pc:spChg>
        <pc:picChg chg="add mod modCrop">
          <ac:chgData name="Cathy Champion" userId="e44f3c3a-3c00-4aa5-ac03-bda8216f71db" providerId="ADAL" clId="{56EF31CD-FD4D-4A43-89D4-405A8398F7F2}" dt="2021-12-14T10:31:10.185" v="30" actId="732"/>
          <ac:picMkLst>
            <pc:docMk/>
            <pc:sldMk cId="3304373269" sldId="274"/>
            <ac:picMk id="4" creationId="{0EC8E5FA-1BF8-4FF4-8863-79081153736F}"/>
          </ac:picMkLst>
        </pc:picChg>
      </pc:sldChg>
      <pc:sldChg chg="addSp delSp modSp add">
        <pc:chgData name="Cathy Champion" userId="e44f3c3a-3c00-4aa5-ac03-bda8216f71db" providerId="ADAL" clId="{56EF31CD-FD4D-4A43-89D4-405A8398F7F2}" dt="2021-12-14T10:34:31.260" v="51" actId="1076"/>
        <pc:sldMkLst>
          <pc:docMk/>
          <pc:sldMk cId="1042240946" sldId="275"/>
        </pc:sldMkLst>
        <pc:spChg chg="del">
          <ac:chgData name="Cathy Champion" userId="e44f3c3a-3c00-4aa5-ac03-bda8216f71db" providerId="ADAL" clId="{56EF31CD-FD4D-4A43-89D4-405A8398F7F2}" dt="2021-12-14T10:34:25.581" v="49" actId="478"/>
          <ac:spMkLst>
            <pc:docMk/>
            <pc:sldMk cId="1042240946" sldId="275"/>
            <ac:spMk id="2" creationId="{C0A6C48B-F59E-4DEA-A885-73221419FA82}"/>
          </ac:spMkLst>
        </pc:spChg>
        <pc:spChg chg="del">
          <ac:chgData name="Cathy Champion" userId="e44f3c3a-3c00-4aa5-ac03-bda8216f71db" providerId="ADAL" clId="{56EF31CD-FD4D-4A43-89D4-405A8398F7F2}" dt="2021-12-14T10:31:39.903" v="32"/>
          <ac:spMkLst>
            <pc:docMk/>
            <pc:sldMk cId="1042240946" sldId="275"/>
            <ac:spMk id="3" creationId="{0A8632FE-8D48-4A52-B50E-DA98714BCBA8}"/>
          </ac:spMkLst>
        </pc:spChg>
        <pc:picChg chg="add mod modCrop">
          <ac:chgData name="Cathy Champion" userId="e44f3c3a-3c00-4aa5-ac03-bda8216f71db" providerId="ADAL" clId="{56EF31CD-FD4D-4A43-89D4-405A8398F7F2}" dt="2021-12-14T10:34:31.260" v="51" actId="1076"/>
          <ac:picMkLst>
            <pc:docMk/>
            <pc:sldMk cId="1042240946" sldId="275"/>
            <ac:picMk id="4" creationId="{0DA8FAF5-A4FE-4AFF-96FC-AB3A1B1BA688}"/>
          </ac:picMkLst>
        </pc:picChg>
      </pc:sldChg>
      <pc:sldChg chg="addSp delSp modSp add">
        <pc:chgData name="Cathy Champion" userId="e44f3c3a-3c00-4aa5-ac03-bda8216f71db" providerId="ADAL" clId="{56EF31CD-FD4D-4A43-89D4-405A8398F7F2}" dt="2021-12-14T10:34:10.633" v="46" actId="1076"/>
        <pc:sldMkLst>
          <pc:docMk/>
          <pc:sldMk cId="737014630" sldId="276"/>
        </pc:sldMkLst>
        <pc:spChg chg="del">
          <ac:chgData name="Cathy Champion" userId="e44f3c3a-3c00-4aa5-ac03-bda8216f71db" providerId="ADAL" clId="{56EF31CD-FD4D-4A43-89D4-405A8398F7F2}" dt="2021-12-14T10:34:00.166" v="43" actId="478"/>
          <ac:spMkLst>
            <pc:docMk/>
            <pc:sldMk cId="737014630" sldId="276"/>
            <ac:spMk id="2" creationId="{AFC2EB30-89C7-4950-97E4-27BDD2AF69A6}"/>
          </ac:spMkLst>
        </pc:spChg>
        <pc:spChg chg="del">
          <ac:chgData name="Cathy Champion" userId="e44f3c3a-3c00-4aa5-ac03-bda8216f71db" providerId="ADAL" clId="{56EF31CD-FD4D-4A43-89D4-405A8398F7F2}" dt="2021-12-14T10:33:35.400" v="38"/>
          <ac:spMkLst>
            <pc:docMk/>
            <pc:sldMk cId="737014630" sldId="276"/>
            <ac:spMk id="3" creationId="{62C5237F-8CAD-4AE4-BF93-2E2A43E1CE61}"/>
          </ac:spMkLst>
        </pc:spChg>
        <pc:picChg chg="add mod modCrop">
          <ac:chgData name="Cathy Champion" userId="e44f3c3a-3c00-4aa5-ac03-bda8216f71db" providerId="ADAL" clId="{56EF31CD-FD4D-4A43-89D4-405A8398F7F2}" dt="2021-12-14T10:34:10.633" v="46" actId="1076"/>
          <ac:picMkLst>
            <pc:docMk/>
            <pc:sldMk cId="737014630" sldId="276"/>
            <ac:picMk id="4" creationId="{677BF52B-B5F2-49BB-8577-99C4E10C59C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96650-E1D1-4BB9-97D0-62A428DAB8FB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0F1B3-D07E-4448-BA84-D4D98D3D4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1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0F1B3-D07E-4448-BA84-D4D98D3D49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46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EC2A-2C16-48E8-98B0-E03864CB3B92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556-581D-4302-B79F-CDE7AA074C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EC2A-2C16-48E8-98B0-E03864CB3B92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556-581D-4302-B79F-CDE7AA074C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EC2A-2C16-48E8-98B0-E03864CB3B92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556-581D-4302-B79F-CDE7AA074C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EC2A-2C16-48E8-98B0-E03864CB3B92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556-581D-4302-B79F-CDE7AA074C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EC2A-2C16-48E8-98B0-E03864CB3B92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556-581D-4302-B79F-CDE7AA074C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EC2A-2C16-48E8-98B0-E03864CB3B92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556-581D-4302-B79F-CDE7AA074C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EC2A-2C16-48E8-98B0-E03864CB3B92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556-581D-4302-B79F-CDE7AA074C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EC2A-2C16-48E8-98B0-E03864CB3B92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556-581D-4302-B79F-CDE7AA074C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EC2A-2C16-48E8-98B0-E03864CB3B92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556-581D-4302-B79F-CDE7AA074C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EC2A-2C16-48E8-98B0-E03864CB3B92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556-581D-4302-B79F-CDE7AA074C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EC2A-2C16-48E8-98B0-E03864CB3B92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556-581D-4302-B79F-CDE7AA074C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EC2A-2C16-48E8-98B0-E03864CB3B92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5556-581D-4302-B79F-CDE7AA074C0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source=images&amp;cd=&amp;cad=rja&amp;docid=RUHgcj90BnydOM&amp;tbnid=XFbwBvciicPTsM:&amp;ved=0CAgQjRwwADjVAg&amp;url=http://wonderopolis.org/wonder/how-do-you-color-glass/&amp;ei=9GYuUYe9GfDB0gWFw4C4Dg&amp;psig=AFQjCNGlEZY8io4XIdjGnSDRrjT1osTtcw&amp;ust=1362081908471108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source=images&amp;cd=&amp;cad=rja&amp;docid=VUjRmCGjL5-L7M&amp;tbnid=aF5YQsnrp_xfCM:&amp;ved=0CAgQjRwwADj2AQ&amp;url=http://biblecliparts-jesuspictures.blogspot.com/2010/06/jesus-knocking-on-door-pictures-and.html&amp;ei=nmYuUfvWNIO70QXujIC4Bg&amp;psig=AFQjCNHl_A2N6sdMukauhgCjc7fYkR-5Ug&amp;ust=136208182291481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uk/url?sa=i&amp;source=images&amp;cd=&amp;cad=rja&amp;docid=l2muW8sYr2pcQM&amp;tbnid=7t5_T6zdh7678M:&amp;ved=0CAgQjRwwADhK&amp;url=http://vernacularcurate.blogspot.com/2012/04/concerning-my-loathing-of-stained-glass.html&amp;ei=Y28uUbmWDKer0AWpmIHgBQ&amp;psig=AFQjCNH94fLDW2UWhLlhLygTz-h99avrrQ&amp;ust=136208406724593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source=images&amp;cd=&amp;cad=rja&amp;docid=F1DUJh9ArqRzkM&amp;tbnid=P8RXb-SYvuYz1M:&amp;ved=0CAgQjRwwADgO&amp;url=http://www.alibaba.com/product-free/111275562/Stained_Glass_Windows_at_Gwanack_Catholic/showimage.html&amp;ei=E28uUbqnD8SS0QWK7IHAAw&amp;psig=AFQjCNGanN-KaBgUMPNGM-ihrD8eCW1w7Q&amp;ust=136208398731964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source=images&amp;cd=&amp;cad=rja&amp;docid=ct6iKTy4XIixxM&amp;tbnid=NtiCu6sX8FHuJM:&amp;ved=0CAgQjRwwADimAg&amp;url=http://en.wikipedia.org/wiki/File:Elton_Church_Stained_Glass_Window.JPG&amp;ei=3mYuUarMNYel0AXa4YH4DA&amp;psig=AFQjCNGeCDJUr4k5S67dTfEC2WYjYCVD1w&amp;ust=13620818869603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source=images&amp;cd=&amp;cad=rja&amp;docid=-o3wnKdP4FdMCM&amp;tbnid=4O0eZIKY0fOs4M:&amp;ved=0CAgQjRwwADjsAg&amp;url=http://www.duuplex.com/blog/&amp;ei=GWcuUcusNYaM0wWck4CADw&amp;psig=AFQjCNEWBai4nUaXRVtPQps-2gE3PdQmBw&amp;ust=136208194591576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source=images&amp;cd=&amp;cad=rja&amp;docid=rHDwWqlpY-yXrM&amp;tbnid=3yqHZ0J1Z6B8mM:&amp;ved=0CAgQjRwwADjgAQ&amp;url=http://padstyle.com/category/friday-fun&amp;ei=HWsuUajlA9CX0QWPmICwDQ&amp;psig=AFQjCNEeWerVeKCbVYshXq8c0ij2kuhoVA&amp;ust=136208297311041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source=images&amp;cd=&amp;cad=rja&amp;docid=nyMVSrHi7NbWXM&amp;tbnid=9l_q94Bw4et8MM:&amp;ved=0CAgQjRwwADgi&amp;url=http://doorswindowsdesign.com/stained-glass-windows/&amp;ei=L28uUfCvBZTB0gWZpYCICA&amp;psig=AFQjCNEeo1FZmIjbfUBKIovhCIVVWBWT9w&amp;ust=136208401514768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source=images&amp;cd=&amp;cad=rja&amp;docid=h4SOGZX56kx3KM&amp;tbnid=OmMJh2WXelAtIM:&amp;ved=0CAgQjRwwADg2&amp;url=http://www.getdomainvids.com/keyword/christian%20stained%20glass%20windows/&amp;ei=S28uUfCyOMmt0QWkr4CwAQ&amp;psig=AFQjCNEW_YDbmiunMvalozI12h5rFDpHag&amp;ust=136208404397868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source=images&amp;cd=&amp;cad=rja&amp;docid=nQ8FYHsIOIXa4M&amp;tbnid=FPboYZh1_H6ZnM:&amp;ved=0CAgQjRwwADgO&amp;url=http://www.geograph.org.uk/photo/509965&amp;ei=I28uUfmLJOyV0QXs2IHwDQ&amp;psig=AFQjCNEUznlyPe7bJReo-3dPiLaux29iIw&amp;ust=136208400365444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1.static.flickr.com/3/4387087_1f96cb614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81336"/>
            <a:ext cx="5976664" cy="597666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15616" y="0"/>
            <a:ext cx="7000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Stained Glass Windows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F892AA-84C4-4856-AA71-B0B19FEF1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938" t="18133" r="51578" b="8681"/>
          <a:stretch/>
        </p:blipFill>
        <p:spPr>
          <a:xfrm>
            <a:off x="1331640" y="134022"/>
            <a:ext cx="6480720" cy="65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A8FAF5-A4FE-4AFF-96FC-AB3A1B1BA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38" t="24497" r="50895" b="10272"/>
          <a:stretch/>
        </p:blipFill>
        <p:spPr>
          <a:xfrm>
            <a:off x="971600" y="476672"/>
            <a:ext cx="662473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4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7BF52B-B5F2-49BB-8577-99C4E10C5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96" t="21315" r="13307" b="13454"/>
          <a:stretch/>
        </p:blipFill>
        <p:spPr>
          <a:xfrm>
            <a:off x="356897" y="548680"/>
            <a:ext cx="843020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1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_7c8pizPztkQ/TCvg2f2sNJI/AAAAAAAAAHg/DvCRiwwTVcM/s1600/do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584757" cy="5688632"/>
          </a:xfrm>
          <a:prstGeom prst="rect">
            <a:avLst/>
          </a:prstGeom>
          <a:noFill/>
        </p:spPr>
      </p:pic>
      <p:pic>
        <p:nvPicPr>
          <p:cNvPr id="3" name="Picture 2" descr="http://4.bp.blogspot.com/-a54dhTWYW-4/T4AZg5PmFYI/AAAAAAAAA40/HjufcYu9d9U/s1600/stained-glass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9500" y="332656"/>
            <a:ext cx="3782940" cy="56886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949280"/>
            <a:ext cx="9036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They often show scenes from the bible.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00.i.aliimg.com/photo/v0/111275562/Stained_Glass_Windows_at_Gwanack_Catholic_Chur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500496" cy="5400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520" y="5661248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This window shows the four people</a:t>
            </a:r>
          </a:p>
          <a:p>
            <a:pPr algn="ctr"/>
            <a:r>
              <a:rPr lang="en-US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who wrote about Jesus.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5085184"/>
            <a:ext cx="78172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 Mark      St Matthew    St Luke          St John</a:t>
            </a:r>
            <a:endParaRPr lang="en-GB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d/d9/Elton_Church_Stained_Glass_Wind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032448" cy="6054417"/>
          </a:xfrm>
          <a:prstGeom prst="rect">
            <a:avLst/>
          </a:prstGeom>
          <a:noFill/>
        </p:spPr>
      </p:pic>
      <p:pic>
        <p:nvPicPr>
          <p:cNvPr id="3" name="Picture 2" descr="http://www.duuplex.com/wp-content/uploads/2012/10/Europe05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4075370" cy="616530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9512" y="188640"/>
            <a:ext cx="5306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They have different patterns.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8313" y="5877272"/>
            <a:ext cx="43310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Can you see how different </a:t>
            </a:r>
          </a:p>
          <a:p>
            <a:pPr algn="ctr"/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patterns are?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justglass-online.com/wp-content/uploads/modern-stained-gla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57400"/>
            <a:ext cx="7347325" cy="5400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44843" y="260648"/>
            <a:ext cx="91888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Some are modern and abstract.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oorswindowsdesign.com/wp-content/uploads/2011/07/Stained-Glass-Window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6912768" cy="565232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65523" y="116632"/>
            <a:ext cx="555831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This one looks traditional and old. </a:t>
            </a:r>
          </a:p>
          <a:p>
            <a:pPr algn="ctr"/>
            <a:r>
              <a:rPr lang="en-US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 you think it’s very old?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ccorlando.org/Central/Church%20Pictures/windows/communion%20wind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8132115" cy="609329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8854" y="116632"/>
            <a:ext cx="8291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do you think about this stained glass window?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0.geograph.org.uk/photos/50/99/509965_dfe6ff9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88640"/>
            <a:ext cx="8782753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</a:rPr>
              <a:t> We </a:t>
            </a:r>
            <a:r>
              <a:rPr lang="en-GB" dirty="0">
                <a:solidFill>
                  <a:schemeClr val="bg1"/>
                </a:solidFill>
              </a:rPr>
              <a:t>will make or colour our own stained glass windows!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bg1"/>
                </a:solidFill>
              </a:rPr>
              <a:t>Get black paper.</a:t>
            </a:r>
          </a:p>
          <a:p>
            <a:r>
              <a:rPr lang="en-GB" dirty="0">
                <a:solidFill>
                  <a:schemeClr val="bg1"/>
                </a:solidFill>
              </a:rPr>
              <a:t>Fold it in half and shape it.</a:t>
            </a:r>
          </a:p>
          <a:p>
            <a:r>
              <a:rPr lang="en-GB" dirty="0">
                <a:solidFill>
                  <a:schemeClr val="bg1"/>
                </a:solidFill>
              </a:rPr>
              <a:t>Cut out some shapes from the folded edge.</a:t>
            </a:r>
          </a:p>
          <a:p>
            <a:r>
              <a:rPr lang="en-GB" dirty="0">
                <a:solidFill>
                  <a:schemeClr val="bg1"/>
                </a:solidFill>
              </a:rPr>
              <a:t>Apply tissue paper on the back to make the glass.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Alternatively, colour one of the pictures that follows. Make sure you stay inside the lines and choose bold colours.</a:t>
            </a:r>
          </a:p>
        </p:txBody>
      </p:sp>
    </p:spTree>
    <p:extLst>
      <p:ext uri="{BB962C8B-B14F-4D97-AF65-F5344CB8AC3E}">
        <p14:creationId xmlns:p14="http://schemas.microsoft.com/office/powerpoint/2010/main" val="42442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8F52F10B13946A15F05B7A6E68C44" ma:contentTypeVersion="11" ma:contentTypeDescription="Create a new document." ma:contentTypeScope="" ma:versionID="813fa270551dd8e8698c601e6205579b">
  <xsd:schema xmlns:xsd="http://www.w3.org/2001/XMLSchema" xmlns:xs="http://www.w3.org/2001/XMLSchema" xmlns:p="http://schemas.microsoft.com/office/2006/metadata/properties" xmlns:ns3="adbe2ee3-5819-4fc6-9e4c-b648fc4ffbc3" targetNamespace="http://schemas.microsoft.com/office/2006/metadata/properties" ma:root="true" ma:fieldsID="12ba31f8ab73aeab9e4a9f7985e7a828" ns3:_="">
    <xsd:import namespace="adbe2ee3-5819-4fc6-9e4c-b648fc4ffb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e2ee3-5819-4fc6-9e4c-b648fc4ff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7EDBFD-65E6-4FC1-9582-A91F5D3CCF41}">
  <ds:schemaRefs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adbe2ee3-5819-4fc6-9e4c-b648fc4ffbc3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9F0BFCF-A76A-427F-84A3-E88DCB6873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AF2426-2E02-41F4-954C-A754D48B2B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e2ee3-5819-4fc6-9e4c-b648fc4ffb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142</Words>
  <Application>Microsoft Office PowerPoint</Application>
  <PresentationFormat>On-screen Show (4:3)</PresentationFormat>
  <Paragraphs>20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We will make or colour our own stained glass windows!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Joanna</dc:creator>
  <cp:lastModifiedBy>Cathy Champion</cp:lastModifiedBy>
  <cp:revision>11</cp:revision>
  <dcterms:created xsi:type="dcterms:W3CDTF">2013-02-27T20:06:31Z</dcterms:created>
  <dcterms:modified xsi:type="dcterms:W3CDTF">2021-12-14T10:34:58Z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0x0101009D98F52F10B13946A15F05B7A6E68C44</vt:lpwstr>
  </property>
</Properties>
</file>