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02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6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4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4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86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5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1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9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01937-DF12-49A6-A314-AA6CE7FE2C69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11653-EEC3-4E7D-92FF-415D4C40E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48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Although this is history, we are going to start with some maths!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put these numbers in the right order on a number line?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Did you get the order right? Smallest on the left?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502229" y="2573383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87</a:t>
            </a:r>
            <a:endParaRPr lang="en-GB" sz="4000" dirty="0"/>
          </a:p>
        </p:txBody>
      </p:sp>
      <p:sp>
        <p:nvSpPr>
          <p:cNvPr id="7" name="Rectangle 6"/>
          <p:cNvSpPr/>
          <p:nvPr/>
        </p:nvSpPr>
        <p:spPr>
          <a:xfrm>
            <a:off x="3440157" y="2573380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77</a:t>
            </a:r>
            <a:endParaRPr lang="en-GB" sz="4000" dirty="0"/>
          </a:p>
        </p:txBody>
      </p:sp>
      <p:sp>
        <p:nvSpPr>
          <p:cNvPr id="8" name="Rectangle 7"/>
          <p:cNvSpPr/>
          <p:nvPr/>
        </p:nvSpPr>
        <p:spPr>
          <a:xfrm>
            <a:off x="5378086" y="2573381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66</a:t>
            </a:r>
            <a:endParaRPr lang="en-GB" sz="4000" dirty="0"/>
          </a:p>
        </p:txBody>
      </p:sp>
      <p:sp>
        <p:nvSpPr>
          <p:cNvPr id="9" name="Rectangle 8"/>
          <p:cNvSpPr/>
          <p:nvPr/>
        </p:nvSpPr>
        <p:spPr>
          <a:xfrm>
            <a:off x="7180760" y="2573381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86</a:t>
            </a:r>
            <a:endParaRPr lang="en-GB" sz="4000" dirty="0"/>
          </a:p>
        </p:txBody>
      </p:sp>
      <p:sp>
        <p:nvSpPr>
          <p:cNvPr id="10" name="Rectangle 9"/>
          <p:cNvSpPr/>
          <p:nvPr/>
        </p:nvSpPr>
        <p:spPr>
          <a:xfrm>
            <a:off x="8891452" y="2573383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69</a:t>
            </a:r>
            <a:endParaRPr lang="en-GB" sz="4000" dirty="0"/>
          </a:p>
        </p:txBody>
      </p:sp>
      <p:sp>
        <p:nvSpPr>
          <p:cNvPr id="11" name="Rectangle 10"/>
          <p:cNvSpPr/>
          <p:nvPr/>
        </p:nvSpPr>
        <p:spPr>
          <a:xfrm>
            <a:off x="1502229" y="5027432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66</a:t>
            </a:r>
            <a:endParaRPr lang="en-GB" sz="4000" dirty="0"/>
          </a:p>
        </p:txBody>
      </p:sp>
      <p:sp>
        <p:nvSpPr>
          <p:cNvPr id="12" name="Rectangle 11"/>
          <p:cNvSpPr/>
          <p:nvPr/>
        </p:nvSpPr>
        <p:spPr>
          <a:xfrm>
            <a:off x="3440157" y="5027431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69</a:t>
            </a:r>
            <a:endParaRPr lang="en-GB" sz="4000" dirty="0"/>
          </a:p>
        </p:txBody>
      </p:sp>
      <p:sp>
        <p:nvSpPr>
          <p:cNvPr id="13" name="Rectangle 12"/>
          <p:cNvSpPr/>
          <p:nvPr/>
        </p:nvSpPr>
        <p:spPr>
          <a:xfrm>
            <a:off x="5436326" y="5027430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77</a:t>
            </a:r>
            <a:endParaRPr lang="en-GB" sz="4000" dirty="0"/>
          </a:p>
        </p:txBody>
      </p:sp>
      <p:sp>
        <p:nvSpPr>
          <p:cNvPr id="14" name="Rectangle 13"/>
          <p:cNvSpPr/>
          <p:nvPr/>
        </p:nvSpPr>
        <p:spPr>
          <a:xfrm>
            <a:off x="7180760" y="5027429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86</a:t>
            </a:r>
            <a:endParaRPr lang="en-GB" sz="4000" dirty="0"/>
          </a:p>
        </p:txBody>
      </p:sp>
      <p:sp>
        <p:nvSpPr>
          <p:cNvPr id="15" name="Rectangle 14"/>
          <p:cNvSpPr/>
          <p:nvPr/>
        </p:nvSpPr>
        <p:spPr>
          <a:xfrm>
            <a:off x="8891452" y="5027428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8</a:t>
            </a:r>
            <a:r>
              <a:rPr lang="en-GB" sz="4000" dirty="0" smtClean="0"/>
              <a:t>7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635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you think I chose those numbers?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255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Look what happens if I put “10” in front of each number…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 have made a Norman timeline!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502229" y="1825625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66</a:t>
            </a:r>
            <a:endParaRPr lang="en-GB" sz="4000" dirty="0"/>
          </a:p>
        </p:txBody>
      </p:sp>
      <p:sp>
        <p:nvSpPr>
          <p:cNvPr id="7" name="Rectangle 6"/>
          <p:cNvSpPr/>
          <p:nvPr/>
        </p:nvSpPr>
        <p:spPr>
          <a:xfrm>
            <a:off x="3440157" y="1825625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69</a:t>
            </a:r>
            <a:endParaRPr lang="en-GB" sz="4000" dirty="0"/>
          </a:p>
        </p:txBody>
      </p:sp>
      <p:sp>
        <p:nvSpPr>
          <p:cNvPr id="8" name="Rectangle 7"/>
          <p:cNvSpPr/>
          <p:nvPr/>
        </p:nvSpPr>
        <p:spPr>
          <a:xfrm>
            <a:off x="5378086" y="1825625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77</a:t>
            </a:r>
            <a:endParaRPr lang="en-GB" sz="4000" dirty="0"/>
          </a:p>
        </p:txBody>
      </p:sp>
      <p:sp>
        <p:nvSpPr>
          <p:cNvPr id="9" name="Rectangle 8"/>
          <p:cNvSpPr/>
          <p:nvPr/>
        </p:nvSpPr>
        <p:spPr>
          <a:xfrm>
            <a:off x="7180760" y="1825625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86</a:t>
            </a:r>
            <a:endParaRPr lang="en-GB" sz="4000" dirty="0"/>
          </a:p>
        </p:txBody>
      </p:sp>
      <p:sp>
        <p:nvSpPr>
          <p:cNvPr id="10" name="Rectangle 9"/>
          <p:cNvSpPr/>
          <p:nvPr/>
        </p:nvSpPr>
        <p:spPr>
          <a:xfrm>
            <a:off x="8891452" y="1838688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87</a:t>
            </a:r>
            <a:endParaRPr lang="en-GB" sz="4000" dirty="0"/>
          </a:p>
        </p:txBody>
      </p:sp>
      <p:sp>
        <p:nvSpPr>
          <p:cNvPr id="11" name="Rectangle 10"/>
          <p:cNvSpPr/>
          <p:nvPr/>
        </p:nvSpPr>
        <p:spPr>
          <a:xfrm>
            <a:off x="1502229" y="4557170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1066</a:t>
            </a:r>
            <a:endParaRPr lang="en-GB" sz="4000" dirty="0"/>
          </a:p>
        </p:txBody>
      </p:sp>
      <p:sp>
        <p:nvSpPr>
          <p:cNvPr id="12" name="Rectangle 11"/>
          <p:cNvSpPr/>
          <p:nvPr/>
        </p:nvSpPr>
        <p:spPr>
          <a:xfrm>
            <a:off x="3440157" y="4557169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1069</a:t>
            </a:r>
            <a:endParaRPr lang="en-GB" sz="4000" dirty="0"/>
          </a:p>
        </p:txBody>
      </p:sp>
      <p:sp>
        <p:nvSpPr>
          <p:cNvPr id="13" name="Rectangle 12"/>
          <p:cNvSpPr/>
          <p:nvPr/>
        </p:nvSpPr>
        <p:spPr>
          <a:xfrm>
            <a:off x="5378085" y="4557169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1077</a:t>
            </a:r>
            <a:endParaRPr lang="en-GB" sz="4000" dirty="0"/>
          </a:p>
        </p:txBody>
      </p:sp>
      <p:sp>
        <p:nvSpPr>
          <p:cNvPr id="14" name="Rectangle 13"/>
          <p:cNvSpPr/>
          <p:nvPr/>
        </p:nvSpPr>
        <p:spPr>
          <a:xfrm>
            <a:off x="7180760" y="4557169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1086</a:t>
            </a:r>
            <a:endParaRPr lang="en-GB" sz="4000" dirty="0"/>
          </a:p>
        </p:txBody>
      </p:sp>
      <p:sp>
        <p:nvSpPr>
          <p:cNvPr id="15" name="Rectangle 14"/>
          <p:cNvSpPr/>
          <p:nvPr/>
        </p:nvSpPr>
        <p:spPr>
          <a:xfrm>
            <a:off x="8891452" y="4557168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1087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6678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timeline is just like a number line.</a:t>
            </a:r>
            <a:br>
              <a:rPr lang="en-GB" dirty="0" smtClean="0"/>
            </a:br>
            <a:r>
              <a:rPr lang="en-GB" dirty="0" smtClean="0"/>
              <a:t>It puts dates or pictures or objects in time order.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earliest date or the object from longest ago goes on the left.</a:t>
            </a:r>
          </a:p>
          <a:p>
            <a:r>
              <a:rPr lang="en-GB" dirty="0" smtClean="0"/>
              <a:t>The latest date or the one nearest to now goes on the right.</a:t>
            </a:r>
          </a:p>
          <a:p>
            <a:r>
              <a:rPr lang="en-GB" dirty="0" smtClean="0"/>
              <a:t>We all know this date now: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What happened then?</a:t>
            </a:r>
          </a:p>
          <a:p>
            <a:r>
              <a:rPr lang="en-GB" dirty="0" smtClean="0"/>
              <a:t>The Battle of Hastings!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436326" y="2989627"/>
            <a:ext cx="1319348" cy="1149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1066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982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have a think about the other 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1069 – This was when William “harried” the north. He burned land and buildings so that people could not live there.</a:t>
            </a:r>
          </a:p>
          <a:p>
            <a:r>
              <a:rPr lang="en-GB" dirty="0" smtClean="0"/>
              <a:t>1077 – the Bayeux Tapestry was completed.</a:t>
            </a:r>
          </a:p>
          <a:p>
            <a:r>
              <a:rPr lang="en-GB" dirty="0" smtClean="0"/>
              <a:t>1086 – Domesday Book was made.</a:t>
            </a:r>
          </a:p>
          <a:p>
            <a:r>
              <a:rPr lang="en-GB" dirty="0" smtClean="0"/>
              <a:t>1087 – William the Conqueror died. The next king was his son, who was also called William. He became William the second.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13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Sometimes, 2 or more important things happen on a year.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1751"/>
            <a:ext cx="10515600" cy="4351338"/>
          </a:xfrm>
        </p:spPr>
        <p:txBody>
          <a:bodyPr/>
          <a:lstStyle/>
          <a:p>
            <a:r>
              <a:rPr lang="en-GB" dirty="0" smtClean="0"/>
              <a:t>Then you have to look at the months!</a:t>
            </a:r>
          </a:p>
          <a:p>
            <a:r>
              <a:rPr lang="en-GB" dirty="0" smtClean="0"/>
              <a:t>Can you put these in order?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2926078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October 1066</a:t>
            </a:r>
          </a:p>
          <a:p>
            <a:pPr algn="ctr"/>
            <a:r>
              <a:rPr lang="en-GB" dirty="0" smtClean="0"/>
              <a:t>Battle of Hastings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329942" y="2926077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December 1066</a:t>
            </a:r>
          </a:p>
          <a:p>
            <a:pPr algn="ctr"/>
            <a:r>
              <a:rPr lang="en-GB" dirty="0" smtClean="0"/>
              <a:t>William crowned king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821684" y="2926077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January 1066</a:t>
            </a:r>
          </a:p>
          <a:p>
            <a:pPr algn="ctr"/>
            <a:r>
              <a:rPr lang="en-GB" dirty="0" smtClean="0"/>
              <a:t>King Edward died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8313426" y="2926077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September 1066</a:t>
            </a:r>
          </a:p>
          <a:p>
            <a:pPr algn="ctr"/>
            <a:r>
              <a:rPr lang="en-GB" dirty="0" smtClean="0"/>
              <a:t>Harald of Norway is beaten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38200" y="4892446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January 1066</a:t>
            </a:r>
          </a:p>
          <a:p>
            <a:pPr algn="ctr"/>
            <a:r>
              <a:rPr lang="en-GB" dirty="0" smtClean="0"/>
              <a:t>King Edward died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29941" y="4896751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September 1066</a:t>
            </a:r>
          </a:p>
          <a:p>
            <a:pPr algn="ctr"/>
            <a:r>
              <a:rPr lang="en-GB" dirty="0" smtClean="0"/>
              <a:t>Harald of Norway is beaten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821682" y="4892445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October 1066</a:t>
            </a:r>
          </a:p>
          <a:p>
            <a:pPr algn="ctr"/>
            <a:r>
              <a:rPr lang="en-GB" dirty="0" smtClean="0"/>
              <a:t>Battle of Hastings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313425" y="4892444"/>
            <a:ext cx="2155371" cy="1306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December 1066</a:t>
            </a:r>
          </a:p>
          <a:p>
            <a:pPr algn="ctr"/>
            <a:r>
              <a:rPr lang="en-GB" dirty="0" smtClean="0"/>
              <a:t>William crowned king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6" idx="2"/>
            <a:endCxn id="9" idx="0"/>
          </p:cNvCxnSpPr>
          <p:nvPr/>
        </p:nvCxnSpPr>
        <p:spPr>
          <a:xfrm flipH="1">
            <a:off x="1915886" y="4232362"/>
            <a:ext cx="4983484" cy="660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10" idx="0"/>
          </p:cNvCxnSpPr>
          <p:nvPr/>
        </p:nvCxnSpPr>
        <p:spPr>
          <a:xfrm flipH="1">
            <a:off x="4407627" y="4232362"/>
            <a:ext cx="4983485" cy="664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</p:cNvCxnSpPr>
          <p:nvPr/>
        </p:nvCxnSpPr>
        <p:spPr>
          <a:xfrm>
            <a:off x="1915886" y="4232363"/>
            <a:ext cx="5124994" cy="653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12" idx="0"/>
          </p:cNvCxnSpPr>
          <p:nvPr/>
        </p:nvCxnSpPr>
        <p:spPr>
          <a:xfrm>
            <a:off x="4407628" y="4232362"/>
            <a:ext cx="4983483" cy="660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2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 all years have “10” in front of them.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1593669"/>
            <a:ext cx="10998925" cy="4976948"/>
          </a:xfrm>
        </p:spPr>
        <p:txBody>
          <a:bodyPr/>
          <a:lstStyle/>
          <a:p>
            <a:r>
              <a:rPr lang="en-GB" dirty="0" smtClean="0"/>
              <a:t>Here are 2 other famous English dates: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These come after 1066, because they have 16  and 19 hundreds but 1066 only has 10!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76549" y="2468880"/>
            <a:ext cx="2194560" cy="1449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1666</a:t>
            </a:r>
          </a:p>
          <a:p>
            <a:pPr algn="ctr"/>
            <a:r>
              <a:rPr lang="en-GB" sz="2400" dirty="0" smtClean="0"/>
              <a:t>The Great Fire of London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5886995" y="4974001"/>
            <a:ext cx="2194560" cy="1449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16</a:t>
            </a:r>
            <a:r>
              <a:rPr lang="en-GB" sz="2400" dirty="0" smtClean="0"/>
              <a:t>66</a:t>
            </a:r>
          </a:p>
          <a:p>
            <a:pPr algn="ctr"/>
            <a:r>
              <a:rPr lang="en-GB" sz="2400" dirty="0" smtClean="0"/>
              <a:t>The Great Fire of London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3213463" y="4974001"/>
            <a:ext cx="2194560" cy="1449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10</a:t>
            </a:r>
            <a:r>
              <a:rPr lang="en-GB" sz="2400" dirty="0" smtClean="0"/>
              <a:t>66</a:t>
            </a:r>
          </a:p>
          <a:p>
            <a:pPr algn="ctr"/>
            <a:r>
              <a:rPr lang="en-GB" sz="2400" dirty="0" smtClean="0"/>
              <a:t>The Battle of Hastings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5886995" y="2468880"/>
            <a:ext cx="2194560" cy="1449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1966</a:t>
            </a:r>
          </a:p>
          <a:p>
            <a:pPr algn="ctr"/>
            <a:r>
              <a:rPr lang="en-GB" sz="2400" dirty="0" smtClean="0"/>
              <a:t>England won the World Cup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8377647" y="4974000"/>
            <a:ext cx="2194560" cy="1449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19</a:t>
            </a:r>
            <a:r>
              <a:rPr lang="en-GB" sz="2400" dirty="0" smtClean="0"/>
              <a:t>66</a:t>
            </a:r>
          </a:p>
          <a:p>
            <a:pPr algn="ctr"/>
            <a:r>
              <a:rPr lang="en-GB" sz="2400" dirty="0" smtClean="0"/>
              <a:t>England won the World Cup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620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job today is to make a Norman timeline!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Put dates in order</a:t>
            </a:r>
          </a:p>
          <a:p>
            <a:r>
              <a:rPr lang="en-GB" dirty="0" smtClean="0"/>
              <a:t>Match pictures with dates</a:t>
            </a:r>
          </a:p>
          <a:p>
            <a:r>
              <a:rPr lang="en-GB" dirty="0" smtClean="0"/>
              <a:t>Remember to start on the left.</a:t>
            </a:r>
          </a:p>
          <a:p>
            <a:endParaRPr lang="en-GB" dirty="0"/>
          </a:p>
          <a:p>
            <a:r>
              <a:rPr lang="en-GB" dirty="0" smtClean="0"/>
              <a:t>There is a challenge activity afterwards – order some other Norman dates that we haven’t yet learned about.</a:t>
            </a:r>
          </a:p>
          <a:p>
            <a:pPr marL="0" indent="0" algn="r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dirty="0" smtClean="0"/>
              <a:t>Good luck, historians!</a:t>
            </a:r>
          </a:p>
          <a:p>
            <a:endParaRPr lang="en-GB" dirty="0"/>
          </a:p>
        </p:txBody>
      </p:sp>
      <p:pic>
        <p:nvPicPr>
          <p:cNvPr id="5" name="Picture 4" descr="Original Norman Castle at Tower of London | Known as the ..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8"/>
          <a:stretch/>
        </p:blipFill>
        <p:spPr>
          <a:xfrm>
            <a:off x="8439572" y="1533378"/>
            <a:ext cx="2337451" cy="2082019"/>
          </a:xfrm>
          <a:prstGeom prst="rect">
            <a:avLst/>
          </a:prstGeom>
        </p:spPr>
      </p:pic>
      <p:pic>
        <p:nvPicPr>
          <p:cNvPr id="6" name="Picture 5" descr="William I wa Uingereza - Wikipedia, kamusi elezo hur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547" y="4867226"/>
            <a:ext cx="1458562" cy="1716453"/>
          </a:xfrm>
          <a:prstGeom prst="rect">
            <a:avLst/>
          </a:prstGeom>
        </p:spPr>
      </p:pic>
      <p:pic>
        <p:nvPicPr>
          <p:cNvPr id="7" name="Picture 6" descr="File:Pictures of English History Plate XII - Domesday Book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118" y="1533378"/>
            <a:ext cx="1983420" cy="2181103"/>
          </a:xfrm>
          <a:prstGeom prst="rect">
            <a:avLst/>
          </a:prstGeom>
        </p:spPr>
      </p:pic>
      <p:pic>
        <p:nvPicPr>
          <p:cNvPr id="8" name="Picture 7" descr="Bayeux Tapestry – Books, Part One | Deep in the Heart of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343" y="5018314"/>
            <a:ext cx="1950724" cy="141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7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407</Words>
  <Application>Microsoft Office PowerPoint</Application>
  <PresentationFormat>Widescreen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Although this is history, we are going to start with some maths!</vt:lpstr>
      <vt:lpstr>Why do you think I chose those numbers?</vt:lpstr>
      <vt:lpstr>A timeline is just like a number line. It puts dates or pictures or objects in time order.</vt:lpstr>
      <vt:lpstr>Let’s have a think about the other dates</vt:lpstr>
      <vt:lpstr>Sometimes, 2 or more important things happen on a year.</vt:lpstr>
      <vt:lpstr>Not all years have “10” in front of them.</vt:lpstr>
      <vt:lpstr>Your job today is to make a Norman timeline!</vt:lpstr>
    </vt:vector>
  </TitlesOfParts>
  <Company>Perryfields Infant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Although this is history, we are going to start with some maths!</dc:title>
  <dc:creator>cchampion</dc:creator>
  <cp:lastModifiedBy>cchampion</cp:lastModifiedBy>
  <cp:revision>7</cp:revision>
  <dcterms:created xsi:type="dcterms:W3CDTF">2021-02-15T13:42:44Z</dcterms:created>
  <dcterms:modified xsi:type="dcterms:W3CDTF">2021-02-15T14:27:37Z</dcterms:modified>
</cp:coreProperties>
</file>