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1" r:id="rId3"/>
    <p:sldId id="260" r:id="rId4"/>
    <p:sldId id="272" r:id="rId5"/>
    <p:sldId id="273" r:id="rId6"/>
    <p:sldId id="274" r:id="rId7"/>
    <p:sldId id="275" r:id="rId8"/>
    <p:sldId id="276" r:id="rId9"/>
    <p:sldId id="262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7FF"/>
    <a:srgbClr val="C5C5C5"/>
    <a:srgbClr val="D4D4D4"/>
    <a:srgbClr val="EA222A"/>
    <a:srgbClr val="FFF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0" d="100"/>
          <a:sy n="80" d="100"/>
        </p:scale>
        <p:origin x="1116" y="90"/>
      </p:cViewPr>
      <p:guideLst>
        <p:guide orient="horz" pos="2112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251A-090F-5A4E-A5DD-864102054DB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2533-6E05-9F48-A2AB-07B67DF2B9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187" y="990600"/>
            <a:ext cx="496762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/>
              </a:rPr>
              <a:t>What is a symbol?</a:t>
            </a:r>
          </a:p>
          <a:p>
            <a:endParaRPr lang="en-US" sz="4400" dirty="0" smtClean="0">
              <a:latin typeface="Comic Sans MS"/>
            </a:endParaRPr>
          </a:p>
          <a:p>
            <a:r>
              <a:rPr lang="en-US" sz="4400" dirty="0" smtClean="0">
                <a:latin typeface="Comic Sans MS"/>
              </a:rPr>
              <a:t>Can you draw any?</a:t>
            </a:r>
          </a:p>
          <a:p>
            <a:endParaRPr lang="en-US" sz="4400" dirty="0" smtClean="0">
              <a:latin typeface="Comic Sans MS"/>
            </a:endParaRPr>
          </a:p>
          <a:p>
            <a:endParaRPr lang="en-US" sz="4400" dirty="0" smtClean="0">
              <a:latin typeface="Comic Sans MS"/>
            </a:endParaRPr>
          </a:p>
          <a:p>
            <a:endParaRPr lang="en-US" sz="4400" dirty="0" smtClean="0">
              <a:latin typeface="Comic Sans MS"/>
            </a:endParaRPr>
          </a:p>
          <a:p>
            <a:endParaRPr lang="en-US" sz="4400" dirty="0">
              <a:latin typeface="Comic Sans M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020" y="3789040"/>
            <a:ext cx="1295400" cy="122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ile:Symbol recycling vote.svg - Wikivers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4" y="3468900"/>
            <a:ext cx="1700808" cy="1700808"/>
          </a:xfrm>
          <a:prstGeom prst="rect">
            <a:avLst/>
          </a:prstGeom>
        </p:spPr>
      </p:pic>
      <p:pic>
        <p:nvPicPr>
          <p:cNvPr id="9" name="Picture 8" descr="International Symbol of Access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60" y="3240330"/>
            <a:ext cx="1259632" cy="1259632"/>
          </a:xfrm>
          <a:prstGeom prst="rect">
            <a:avLst/>
          </a:prstGeom>
        </p:spPr>
      </p:pic>
      <p:pic>
        <p:nvPicPr>
          <p:cNvPr id="11" name="Picture 10" descr="judaism | Western Hind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0" y="3951992"/>
            <a:ext cx="2102913" cy="2132856"/>
          </a:xfrm>
          <a:prstGeom prst="rect">
            <a:avLst/>
          </a:prstGeom>
        </p:spPr>
      </p:pic>
      <p:pic>
        <p:nvPicPr>
          <p:cNvPr id="12" name="Picture 11" descr="File:Deathly Hallows Sign.sv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0" y="5169708"/>
            <a:ext cx="1626164" cy="1412776"/>
          </a:xfrm>
          <a:prstGeom prst="rect">
            <a:avLst/>
          </a:prstGeom>
        </p:spPr>
      </p:pic>
      <p:pic>
        <p:nvPicPr>
          <p:cNvPr id="13" name="Picture 12" descr="List of smoking bans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79" y="4802381"/>
            <a:ext cx="1795003" cy="1795003"/>
          </a:xfrm>
          <a:prstGeom prst="rect">
            <a:avLst/>
          </a:prstGeom>
        </p:spPr>
      </p:pic>
      <p:pic>
        <p:nvPicPr>
          <p:cNvPr id="14" name="Picture 13" descr="File:Nuclear symbol.svg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76" y="5145583"/>
            <a:ext cx="141277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518755"/>
            <a:ext cx="4778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EA222A"/>
                </a:solidFill>
                <a:latin typeface="Comic Sans MS"/>
              </a:rPr>
              <a:t>Design your own </a:t>
            </a:r>
            <a:r>
              <a:rPr lang="en-GB" sz="3200" dirty="0" smtClean="0">
                <a:solidFill>
                  <a:srgbClr val="EA222A"/>
                </a:solidFill>
                <a:latin typeface="Comic Sans MS"/>
              </a:rPr>
              <a:t>symbol!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803739" cy="45550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/>
              </a:rPr>
              <a:t>Think about your own identity and </a:t>
            </a:r>
            <a:r>
              <a:rPr lang="en-GB" sz="2400" dirty="0" smtClean="0">
                <a:latin typeface="Comic Sans MS"/>
              </a:rPr>
              <a:t>belonging: </a:t>
            </a:r>
            <a:endParaRPr lang="en-GB" sz="2400" dirty="0" smtClean="0">
              <a:latin typeface="Comic Sans MS"/>
            </a:endParaRPr>
          </a:p>
          <a:p>
            <a:endParaRPr lang="en-GB" sz="1400" dirty="0" smtClean="0">
              <a:latin typeface="Comic Sans MS"/>
            </a:endParaRPr>
          </a:p>
          <a:p>
            <a:pPr lvl="1"/>
            <a:r>
              <a:rPr lang="en-GB" sz="2400" dirty="0" smtClean="0">
                <a:latin typeface="Comic Sans MS"/>
              </a:rPr>
              <a:t>- What </a:t>
            </a:r>
            <a:r>
              <a:rPr lang="en-GB" sz="2400" dirty="0" smtClean="0">
                <a:latin typeface="Comic Sans MS"/>
              </a:rPr>
              <a:t>you look like</a:t>
            </a:r>
          </a:p>
          <a:p>
            <a:pPr lvl="1"/>
            <a:endParaRPr lang="en-GB" sz="1400" dirty="0" smtClean="0">
              <a:latin typeface="Comic Sans MS"/>
            </a:endParaRPr>
          </a:p>
          <a:p>
            <a:pPr lvl="1"/>
            <a:r>
              <a:rPr lang="en-GB" sz="2400" dirty="0" smtClean="0">
                <a:latin typeface="Comic Sans MS"/>
              </a:rPr>
              <a:t>- What </a:t>
            </a:r>
            <a:r>
              <a:rPr lang="en-GB" sz="2400" dirty="0" smtClean="0">
                <a:latin typeface="Comic Sans MS"/>
              </a:rPr>
              <a:t>you enjoy doing</a:t>
            </a:r>
          </a:p>
          <a:p>
            <a:pPr lvl="1"/>
            <a:endParaRPr lang="en-GB" sz="1400" dirty="0" smtClean="0">
              <a:latin typeface="Comic Sans MS"/>
            </a:endParaRPr>
          </a:p>
          <a:p>
            <a:pPr lvl="1"/>
            <a:r>
              <a:rPr lang="en-GB" sz="2400" dirty="0" smtClean="0">
                <a:latin typeface="Comic Sans MS"/>
              </a:rPr>
              <a:t>- What you believe is important</a:t>
            </a:r>
            <a:endParaRPr lang="en-GB" sz="2400" dirty="0" smtClean="0">
              <a:latin typeface="Comic Sans MS"/>
            </a:endParaRPr>
          </a:p>
          <a:p>
            <a:pPr lvl="1"/>
            <a:endParaRPr lang="en-GB" sz="1400" dirty="0" smtClean="0">
              <a:latin typeface="Comic Sans MS"/>
            </a:endParaRPr>
          </a:p>
          <a:p>
            <a:r>
              <a:rPr lang="en-GB" sz="2400" dirty="0" smtClean="0">
                <a:latin typeface="Comic Sans MS"/>
              </a:rPr>
              <a:t>Design your own symbol to represent you as a person.</a:t>
            </a:r>
          </a:p>
          <a:p>
            <a:endParaRPr lang="en-GB" sz="2400" dirty="0" smtClean="0">
              <a:latin typeface="Comic Sans MS"/>
            </a:endParaRPr>
          </a:p>
          <a:p>
            <a:r>
              <a:rPr lang="en-GB" sz="2400" dirty="0" smtClean="0">
                <a:latin typeface="Comic Sans MS"/>
              </a:rPr>
              <a:t>Label the symbol (and name it if you wish).</a:t>
            </a:r>
          </a:p>
          <a:p>
            <a:endParaRPr lang="en-GB" sz="2400" dirty="0" smtClean="0">
              <a:latin typeface="Comic Sans MS"/>
            </a:endParaRPr>
          </a:p>
          <a:p>
            <a:r>
              <a:rPr lang="en-GB" sz="2400" dirty="0" smtClean="0">
                <a:latin typeface="Comic Sans MS"/>
              </a:rPr>
              <a:t>Explain what the symbol means.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478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</a:rPr>
              <a:t>Today we are going to learn what a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</a:rPr>
              <a:t>symbol</a:t>
            </a:r>
            <a:r>
              <a:rPr lang="en-US" sz="2400" dirty="0" smtClean="0">
                <a:latin typeface="Comic Sans MS"/>
              </a:rPr>
              <a:t> is</a:t>
            </a:r>
            <a:r>
              <a:rPr lang="en-US" sz="2400" dirty="0">
                <a:latin typeface="Comic Sans MS"/>
              </a:rPr>
              <a:t> and </a:t>
            </a:r>
            <a:r>
              <a:rPr lang="en-US" sz="2400" dirty="0" err="1">
                <a:latin typeface="Comic Sans MS"/>
              </a:rPr>
              <a:t>recognise</a:t>
            </a:r>
            <a:r>
              <a:rPr lang="en-US" sz="2400" dirty="0">
                <a:latin typeface="Comic Sans MS"/>
              </a:rPr>
              <a:t> symbols used in every day life</a:t>
            </a:r>
            <a:r>
              <a:rPr lang="en-US" sz="2400" dirty="0" smtClean="0">
                <a:latin typeface="Comic Sans MS"/>
              </a:rPr>
              <a:t>.</a:t>
            </a:r>
            <a:endParaRPr lang="en-US" sz="2400" dirty="0" smtClean="0">
              <a:latin typeface="Comic Sans MS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352538"/>
            <a:ext cx="7925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We are also going to</a:t>
            </a:r>
            <a:r>
              <a:rPr lang="en-US" sz="2400" dirty="0" smtClean="0">
                <a:latin typeface="Comic Sans MS"/>
              </a:rPr>
              <a:t> </a:t>
            </a:r>
            <a:r>
              <a:rPr lang="en-US" sz="2400" dirty="0" smtClean="0">
                <a:latin typeface="Comic Sans MS"/>
              </a:rPr>
              <a:t>recognise an important Sikh </a:t>
            </a:r>
            <a:r>
              <a:rPr lang="en-US" sz="2400" dirty="0" smtClean="0">
                <a:latin typeface="Comic Sans MS"/>
              </a:rPr>
              <a:t>symbol and learn abou</a:t>
            </a:r>
            <a:r>
              <a:rPr lang="en-US" sz="2400" dirty="0" smtClean="0">
                <a:latin typeface="Comic Sans MS"/>
              </a:rPr>
              <a:t>t it</a:t>
            </a:r>
            <a:r>
              <a:rPr lang="en-US" sz="2400" dirty="0" smtClean="0">
                <a:latin typeface="Comic Sans MS"/>
              </a:rPr>
              <a:t>.</a:t>
            </a:r>
          </a:p>
          <a:p>
            <a:endParaRPr lang="en-US" sz="2400" dirty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Finally we are going to </a:t>
            </a:r>
            <a:r>
              <a:rPr lang="en-US" sz="2400" dirty="0" smtClean="0">
                <a:latin typeface="Comic Sans MS"/>
              </a:rPr>
              <a:t>design </a:t>
            </a:r>
            <a:r>
              <a:rPr lang="en-US" sz="2400" dirty="0" smtClean="0">
                <a:latin typeface="Comic Sans MS"/>
              </a:rPr>
              <a:t>our</a:t>
            </a:r>
            <a:r>
              <a:rPr lang="en-US" sz="2400" dirty="0" smtClean="0">
                <a:latin typeface="Comic Sans MS"/>
              </a:rPr>
              <a:t> </a:t>
            </a:r>
            <a:r>
              <a:rPr lang="en-US" sz="2400" dirty="0" smtClean="0">
                <a:latin typeface="Comic Sans MS"/>
              </a:rPr>
              <a:t>own symbol to represent </a:t>
            </a:r>
            <a:r>
              <a:rPr lang="en-US" sz="2400" dirty="0" err="1" smtClean="0">
                <a:latin typeface="Comic Sans MS"/>
              </a:rPr>
              <a:t>our</a:t>
            </a:r>
            <a:r>
              <a:rPr lang="en-US" sz="2400" dirty="0" err="1" smtClean="0">
                <a:latin typeface="Comic Sans MS"/>
              </a:rPr>
              <a:t>self</a:t>
            </a:r>
            <a:r>
              <a:rPr lang="en-US" sz="2400" dirty="0" smtClean="0">
                <a:latin typeface="Comic Sans MS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0353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</a:rPr>
              <a:t>A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latin typeface="Comic Sans MS"/>
              </a:rPr>
              <a:t>symbol is a picture that has a special meaning.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171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11867"/>
            <a:ext cx="1346200" cy="10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4995" y="1684867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083" y="1684867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3383" y="5292513"/>
            <a:ext cx="14054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083" y="3429000"/>
            <a:ext cx="1600200" cy="14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7171" y="3125046"/>
            <a:ext cx="1253067" cy="12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4995" y="3581400"/>
            <a:ext cx="1589405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7171" y="4834467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5096934"/>
            <a:ext cx="1676400" cy="108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98995" y="5037668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00" y="3276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447800"/>
            <a:ext cx="6425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</a:rPr>
              <a:t>The </a:t>
            </a:r>
            <a:r>
              <a:rPr lang="en-US" sz="2800" dirty="0" err="1" smtClean="0">
                <a:latin typeface="Comic Sans MS"/>
              </a:rPr>
              <a:t>Khanda</a:t>
            </a:r>
            <a:r>
              <a:rPr lang="en-US" sz="2800" dirty="0" smtClean="0">
                <a:latin typeface="Comic Sans MS"/>
              </a:rPr>
              <a:t> is the symbol of Sikhism.</a:t>
            </a:r>
          </a:p>
          <a:p>
            <a:endParaRPr lang="en-US" sz="2800" dirty="0" smtClean="0">
              <a:latin typeface="Comic Sans MS"/>
            </a:endParaRPr>
          </a:p>
          <a:p>
            <a:r>
              <a:rPr lang="en-US" sz="2800" dirty="0" smtClean="0">
                <a:latin typeface="Comic Sans MS"/>
              </a:rPr>
              <a:t>It is made up of 3 objects that are </a:t>
            </a:r>
          </a:p>
          <a:p>
            <a:r>
              <a:rPr lang="en-US" sz="2800" dirty="0" smtClean="0">
                <a:latin typeface="Comic Sans MS"/>
              </a:rPr>
              <a:t>important to Sikhs.</a:t>
            </a:r>
          </a:p>
          <a:p>
            <a:endParaRPr lang="en-US" sz="2800" dirty="0">
              <a:latin typeface="Comic Sans M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410200" y="3263682"/>
            <a:ext cx="2743200" cy="1600200"/>
          </a:xfrm>
          <a:prstGeom prst="cloud">
            <a:avLst/>
          </a:prstGeom>
          <a:solidFill>
            <a:srgbClr val="65D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90"/>
                </a:solidFill>
                <a:latin typeface="Comic Sans MS"/>
              </a:rPr>
              <a:t>What objects can you see?</a:t>
            </a:r>
            <a:endParaRPr lang="en-US" dirty="0">
              <a:solidFill>
                <a:srgbClr val="000090"/>
              </a:solidFill>
              <a:latin typeface="Comic Sans MS"/>
            </a:endParaRPr>
          </a:p>
        </p:txBody>
      </p:sp>
      <p:pic>
        <p:nvPicPr>
          <p:cNvPr id="7" name="P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674315"/>
            <a:ext cx="2133600" cy="23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3442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/>
              </a:rPr>
              <a:t>The </a:t>
            </a:r>
            <a:r>
              <a:rPr lang="en-US" sz="4000" dirty="0" err="1" smtClean="0">
                <a:latin typeface="Comic Sans MS"/>
              </a:rPr>
              <a:t>Khanda</a:t>
            </a:r>
            <a:r>
              <a:rPr lang="en-US" sz="4000" dirty="0" smtClean="0">
                <a:latin typeface="Comic Sans MS"/>
              </a:rPr>
              <a:t>….</a:t>
            </a:r>
            <a:endParaRPr lang="en-US" sz="40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124200"/>
            <a:ext cx="549088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/>
              </a:rPr>
              <a:t>…. is a double edged </a:t>
            </a:r>
          </a:p>
          <a:p>
            <a:r>
              <a:rPr lang="en-US" sz="3600" dirty="0" smtClean="0">
                <a:latin typeface="Comic Sans MS"/>
              </a:rPr>
              <a:t>sword that shows that </a:t>
            </a:r>
          </a:p>
          <a:p>
            <a:r>
              <a:rPr lang="en-US" sz="3600" dirty="0" smtClean="0">
                <a:latin typeface="Comic Sans MS"/>
              </a:rPr>
              <a:t>Sikhs believe in one God.</a:t>
            </a:r>
            <a:endParaRPr lang="en-US" sz="3600" dirty="0">
              <a:latin typeface="Comic Sans MS"/>
            </a:endParaRPr>
          </a:p>
        </p:txBody>
      </p:sp>
      <p:pic>
        <p:nvPicPr>
          <p:cNvPr id="6" name="P 1" descr="http://4.bp.blogspot.com/-wUUEEwShRbs/T_MGEhZ_Y6I/AAAAAAAAAy8/4-QwGtdxf0U/s1600/Khan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189725" cy="1143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 1" descr="http://4.bp.blogspot.com/-rNMTZbKFl4U/T_ACfZcbO4I/AAAAAAAAAps/ntPl3ZtHXew/s1600/Khand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1674812" cy="19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3668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/>
              </a:rPr>
              <a:t>The </a:t>
            </a:r>
            <a:r>
              <a:rPr lang="en-US" sz="4000" dirty="0" err="1" smtClean="0">
                <a:latin typeface="Comic Sans MS"/>
              </a:rPr>
              <a:t>Chakkar</a:t>
            </a:r>
            <a:r>
              <a:rPr lang="en-US" sz="4000" dirty="0" smtClean="0">
                <a:latin typeface="Comic Sans MS"/>
              </a:rPr>
              <a:t>….</a:t>
            </a:r>
            <a:endParaRPr lang="en-US" sz="40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066800"/>
            <a:ext cx="35448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</a:rPr>
              <a:t>….is like the Kara, </a:t>
            </a:r>
          </a:p>
          <a:p>
            <a:r>
              <a:rPr lang="en-US" sz="2800" dirty="0" smtClean="0">
                <a:latin typeface="Comic Sans MS"/>
              </a:rPr>
              <a:t>a steel band that </a:t>
            </a:r>
          </a:p>
          <a:p>
            <a:r>
              <a:rPr lang="en-US" sz="2800" dirty="0" smtClean="0">
                <a:latin typeface="Comic Sans MS"/>
              </a:rPr>
              <a:t>Sikhs wear.</a:t>
            </a:r>
          </a:p>
          <a:p>
            <a:endParaRPr lang="en-US" sz="2800" dirty="0" smtClean="0">
              <a:latin typeface="Comic Sans MS"/>
            </a:endParaRPr>
          </a:p>
          <a:p>
            <a:r>
              <a:rPr lang="en-US" sz="2800" dirty="0" smtClean="0">
                <a:latin typeface="Comic Sans MS"/>
              </a:rPr>
              <a:t>It reminds Sikhs…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Comic Sans MS"/>
              </a:rPr>
              <a:t> that God is </a:t>
            </a:r>
          </a:p>
          <a:p>
            <a:pPr marL="342900" indent="-342900"/>
            <a:r>
              <a:rPr lang="en-US" sz="2800" dirty="0" smtClean="0">
                <a:latin typeface="Comic Sans MS"/>
              </a:rPr>
              <a:t>    without beginning </a:t>
            </a:r>
          </a:p>
          <a:p>
            <a:pPr marL="342900" indent="-342900"/>
            <a:r>
              <a:rPr lang="en-US" sz="2800" dirty="0" smtClean="0">
                <a:latin typeface="Comic Sans MS"/>
              </a:rPr>
              <a:t>    or end and</a:t>
            </a:r>
          </a:p>
          <a:p>
            <a:pPr marL="342900" indent="-342900"/>
            <a:r>
              <a:rPr lang="en-US" sz="2800" dirty="0" err="1" smtClean="0">
                <a:latin typeface="Comic Sans MS"/>
              </a:rPr>
              <a:t>b</a:t>
            </a:r>
            <a:r>
              <a:rPr lang="en-US" sz="2800" dirty="0" smtClean="0">
                <a:latin typeface="Comic Sans MS"/>
              </a:rPr>
              <a:t>) to stay within </a:t>
            </a:r>
          </a:p>
          <a:p>
            <a:pPr marL="342900" indent="-342900"/>
            <a:r>
              <a:rPr lang="en-US" sz="2800" dirty="0" smtClean="0">
                <a:latin typeface="Comic Sans MS"/>
              </a:rPr>
              <a:t>    God’s rules.</a:t>
            </a:r>
            <a:endParaRPr lang="en-US" sz="2800" dirty="0">
              <a:latin typeface="Comic Sans MS"/>
            </a:endParaRPr>
          </a:p>
        </p:txBody>
      </p:sp>
      <p:pic>
        <p:nvPicPr>
          <p:cNvPr id="6" name="P 1" descr="http://iseenostranger.com/sites/all/themes/canvas/images/VME_001_chakkar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837" y="1317486"/>
            <a:ext cx="350678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7" y="4953000"/>
            <a:ext cx="1830387" cy="14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87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/>
              </a:rPr>
              <a:t>Two crossed </a:t>
            </a:r>
            <a:r>
              <a:rPr lang="en-US" sz="3600" dirty="0" err="1" smtClean="0">
                <a:latin typeface="Comic Sans MS"/>
              </a:rPr>
              <a:t>Kirpans</a:t>
            </a:r>
            <a:r>
              <a:rPr lang="en-US" sz="3600" dirty="0" smtClean="0">
                <a:latin typeface="Comic Sans MS"/>
              </a:rPr>
              <a:t> (swords)…</a:t>
            </a:r>
            <a:endParaRPr lang="en-US" sz="36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</a:rPr>
              <a:t>…. which represent spirituality and political power.</a:t>
            </a:r>
            <a:endParaRPr lang="en-US" sz="2800" dirty="0">
              <a:latin typeface="Comic Sans MS"/>
            </a:endParaRPr>
          </a:p>
        </p:txBody>
      </p:sp>
      <p:pic>
        <p:nvPicPr>
          <p:cNvPr id="6" name="P 1" descr="12-inch-kirpan-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75559"/>
            <a:ext cx="3581400" cy="26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50534"/>
            <a:ext cx="15976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330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</a:rPr>
              <a:t>These 3 things come together to make the </a:t>
            </a:r>
          </a:p>
          <a:p>
            <a:r>
              <a:rPr lang="en-US" sz="2800" dirty="0" smtClean="0">
                <a:latin typeface="Comic Sans MS"/>
              </a:rPr>
              <a:t>Sikh symbol…</a:t>
            </a:r>
            <a:endParaRPr lang="en-US" sz="2800" dirty="0"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785" y="1981200"/>
            <a:ext cx="258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</a:rPr>
              <a:t>…. the </a:t>
            </a:r>
            <a:r>
              <a:rPr lang="en-US" sz="2800" dirty="0" err="1" smtClean="0">
                <a:latin typeface="Comic Sans MS"/>
              </a:rPr>
              <a:t>Khanda</a:t>
            </a:r>
            <a:r>
              <a:rPr lang="en-US" sz="2800" dirty="0" smtClean="0">
                <a:latin typeface="Comic Sans MS"/>
              </a:rPr>
              <a:t>.</a:t>
            </a:r>
            <a:endParaRPr lang="en-US" sz="2800" dirty="0">
              <a:latin typeface="Comic Sans MS"/>
            </a:endParaRPr>
          </a:p>
        </p:txBody>
      </p:sp>
      <p:pic>
        <p:nvPicPr>
          <p:cNvPr id="6" name="P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401" y="2971800"/>
            <a:ext cx="2565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1" descr="http://i.ebayimg.com/t/Sikh-Khanda-Sword-Symbol-Decal-Sticker-You-Pick-Color-/00/$(KGrHqEOKjUE3B,zI6T8BNz943Iuo!~~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752600"/>
            <a:ext cx="3494087" cy="44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676400"/>
            <a:ext cx="5896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A222A"/>
                </a:solidFill>
                <a:latin typeface="Comic Sans MS"/>
              </a:rPr>
              <a:t>Draw the outline of the </a:t>
            </a:r>
            <a:r>
              <a:rPr lang="en-US" sz="2400" dirty="0" err="1" smtClean="0">
                <a:solidFill>
                  <a:srgbClr val="EA222A"/>
                </a:solidFill>
                <a:latin typeface="Comic Sans MS"/>
              </a:rPr>
              <a:t>khanda</a:t>
            </a:r>
            <a:r>
              <a:rPr lang="en-US" sz="2400" dirty="0" smtClean="0">
                <a:solidFill>
                  <a:srgbClr val="EA222A"/>
                </a:solidFill>
                <a:latin typeface="Comic Sans MS"/>
              </a:rPr>
              <a:t> </a:t>
            </a:r>
            <a:r>
              <a:rPr lang="en-US" sz="2400" dirty="0" smtClean="0">
                <a:solidFill>
                  <a:srgbClr val="EA222A"/>
                </a:solidFill>
                <a:latin typeface="Comic Sans MS"/>
              </a:rPr>
              <a:t>symbol.</a:t>
            </a:r>
            <a:endParaRPr lang="en-US" sz="2400" dirty="0" smtClean="0">
              <a:solidFill>
                <a:srgbClr val="EA222A"/>
              </a:solidFill>
              <a:latin typeface="Comic Sans MS"/>
            </a:endParaRPr>
          </a:p>
          <a:p>
            <a:r>
              <a:rPr lang="en-US" sz="2400" dirty="0" smtClean="0">
                <a:solidFill>
                  <a:srgbClr val="EA222A"/>
                </a:solidFill>
                <a:latin typeface="Comic Sans MS"/>
              </a:rPr>
              <a:t>Can you add labels and what it means?</a:t>
            </a:r>
            <a:endParaRPr lang="en-US" sz="2400" dirty="0">
              <a:solidFill>
                <a:srgbClr val="EA222A"/>
              </a:solidFill>
              <a:latin typeface="Comic Sans M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2971800" cy="343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4423209" y="2507397"/>
            <a:ext cx="3886200" cy="3436203"/>
          </a:xfrm>
          <a:prstGeom prst="wedgeEllipseCallout">
            <a:avLst>
              <a:gd name="adj1" fmla="val 61794"/>
              <a:gd name="adj2" fmla="val 54664"/>
            </a:avLst>
          </a:prstGeom>
          <a:solidFill>
            <a:schemeClr val="bg1"/>
          </a:solidFill>
          <a:ln>
            <a:solidFill>
              <a:srgbClr val="C5C5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mention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958167"/>
            <a:ext cx="2743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Label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/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he Khanda 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    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2) the Chakkar 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    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3) The Kirpans </a:t>
            </a:r>
          </a:p>
          <a:p>
            <a:pPr marL="342900" indent="-342900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</a:rPr>
              <a:t>   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273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Sikhs believe  about god?</dc:title>
  <dc:creator>Phil</dc:creator>
  <cp:lastModifiedBy>cchampion</cp:lastModifiedBy>
  <cp:revision>39</cp:revision>
  <dcterms:created xsi:type="dcterms:W3CDTF">2015-10-20T20:07:41Z</dcterms:created>
  <dcterms:modified xsi:type="dcterms:W3CDTF">2020-05-07T11:32:43Z</dcterms:modified>
</cp:coreProperties>
</file>