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65" r:id="rId8"/>
    <p:sldId id="258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CCB95CBF-E4D2-4AEC-827E-0D4DD43A59A0}"/>
    <pc:docChg chg="custSel addSld delSld modSld">
      <pc:chgData name="Cathy Champion" userId="e44f3c3a-3c00-4aa5-ac03-bda8216f71db" providerId="ADAL" clId="{CCB95CBF-E4D2-4AEC-827E-0D4DD43A59A0}" dt="2022-01-15T10:37:11.257" v="488" actId="2696"/>
      <pc:docMkLst>
        <pc:docMk/>
      </pc:docMkLst>
      <pc:sldChg chg="modSp">
        <pc:chgData name="Cathy Champion" userId="e44f3c3a-3c00-4aa5-ac03-bda8216f71db" providerId="ADAL" clId="{CCB95CBF-E4D2-4AEC-827E-0D4DD43A59A0}" dt="2022-01-15T10:31:07.280" v="219" actId="20577"/>
        <pc:sldMkLst>
          <pc:docMk/>
          <pc:sldMk cId="1730529076" sldId="256"/>
        </pc:sldMkLst>
        <pc:spChg chg="mod">
          <ac:chgData name="Cathy Champion" userId="e44f3c3a-3c00-4aa5-ac03-bda8216f71db" providerId="ADAL" clId="{CCB95CBF-E4D2-4AEC-827E-0D4DD43A59A0}" dt="2022-01-15T10:31:07.280" v="219" actId="20577"/>
          <ac:spMkLst>
            <pc:docMk/>
            <pc:sldMk cId="1730529076" sldId="256"/>
            <ac:spMk id="4" creationId="{00000000-0000-0000-0000-000000000000}"/>
          </ac:spMkLst>
        </pc:spChg>
        <pc:spChg chg="mod">
          <ac:chgData name="Cathy Champion" userId="e44f3c3a-3c00-4aa5-ac03-bda8216f71db" providerId="ADAL" clId="{CCB95CBF-E4D2-4AEC-827E-0D4DD43A59A0}" dt="2022-01-15T09:01:50.177" v="143" actId="6549"/>
          <ac:spMkLst>
            <pc:docMk/>
            <pc:sldMk cId="1730529076" sldId="256"/>
            <ac:spMk id="5" creationId="{00000000-0000-0000-0000-000000000000}"/>
          </ac:spMkLst>
        </pc:spChg>
      </pc:sldChg>
      <pc:sldChg chg="modSp">
        <pc:chgData name="Cathy Champion" userId="e44f3c3a-3c00-4aa5-ac03-bda8216f71db" providerId="ADAL" clId="{CCB95CBF-E4D2-4AEC-827E-0D4DD43A59A0}" dt="2022-01-15T10:32:55.294" v="333" actId="20577"/>
        <pc:sldMkLst>
          <pc:docMk/>
          <pc:sldMk cId="121019249" sldId="257"/>
        </pc:sldMkLst>
        <pc:spChg chg="mod">
          <ac:chgData name="Cathy Champion" userId="e44f3c3a-3c00-4aa5-ac03-bda8216f71db" providerId="ADAL" clId="{CCB95CBF-E4D2-4AEC-827E-0D4DD43A59A0}" dt="2022-01-15T10:31:00.054" v="215" actId="20577"/>
          <ac:spMkLst>
            <pc:docMk/>
            <pc:sldMk cId="121019249" sldId="257"/>
            <ac:spMk id="4" creationId="{00000000-0000-0000-0000-000000000000}"/>
          </ac:spMkLst>
        </pc:spChg>
        <pc:spChg chg="mod">
          <ac:chgData name="Cathy Champion" userId="e44f3c3a-3c00-4aa5-ac03-bda8216f71db" providerId="ADAL" clId="{CCB95CBF-E4D2-4AEC-827E-0D4DD43A59A0}" dt="2022-01-15T10:32:55.294" v="333" actId="20577"/>
          <ac:spMkLst>
            <pc:docMk/>
            <pc:sldMk cId="121019249" sldId="257"/>
            <ac:spMk id="5" creationId="{00000000-0000-0000-0000-000000000000}"/>
          </ac:spMkLst>
        </pc:spChg>
      </pc:sldChg>
      <pc:sldChg chg="modSp">
        <pc:chgData name="Cathy Champion" userId="e44f3c3a-3c00-4aa5-ac03-bda8216f71db" providerId="ADAL" clId="{CCB95CBF-E4D2-4AEC-827E-0D4DD43A59A0}" dt="2022-01-15T10:33:38.285" v="393" actId="20577"/>
        <pc:sldMkLst>
          <pc:docMk/>
          <pc:sldMk cId="1873781534" sldId="258"/>
        </pc:sldMkLst>
        <pc:spChg chg="mod">
          <ac:chgData name="Cathy Champion" userId="e44f3c3a-3c00-4aa5-ac03-bda8216f71db" providerId="ADAL" clId="{CCB95CBF-E4D2-4AEC-827E-0D4DD43A59A0}" dt="2022-01-15T10:33:06.013" v="346" actId="20577"/>
          <ac:spMkLst>
            <pc:docMk/>
            <pc:sldMk cId="1873781534" sldId="258"/>
            <ac:spMk id="4" creationId="{00000000-0000-0000-0000-000000000000}"/>
          </ac:spMkLst>
        </pc:spChg>
        <pc:spChg chg="mod">
          <ac:chgData name="Cathy Champion" userId="e44f3c3a-3c00-4aa5-ac03-bda8216f71db" providerId="ADAL" clId="{CCB95CBF-E4D2-4AEC-827E-0D4DD43A59A0}" dt="2022-01-15T10:33:38.285" v="393" actId="20577"/>
          <ac:spMkLst>
            <pc:docMk/>
            <pc:sldMk cId="1873781534" sldId="258"/>
            <ac:spMk id="5" creationId="{00000000-0000-0000-0000-000000000000}"/>
          </ac:spMkLst>
        </pc:spChg>
      </pc:sldChg>
      <pc:sldChg chg="del">
        <pc:chgData name="Cathy Champion" userId="e44f3c3a-3c00-4aa5-ac03-bda8216f71db" providerId="ADAL" clId="{CCB95CBF-E4D2-4AEC-827E-0D4DD43A59A0}" dt="2022-01-15T10:37:11.241" v="484" actId="2696"/>
        <pc:sldMkLst>
          <pc:docMk/>
          <pc:sldMk cId="336234942" sldId="259"/>
        </pc:sldMkLst>
      </pc:sldChg>
      <pc:sldChg chg="del">
        <pc:chgData name="Cathy Champion" userId="e44f3c3a-3c00-4aa5-ac03-bda8216f71db" providerId="ADAL" clId="{CCB95CBF-E4D2-4AEC-827E-0D4DD43A59A0}" dt="2022-01-15T10:37:11.242" v="485" actId="2696"/>
        <pc:sldMkLst>
          <pc:docMk/>
          <pc:sldMk cId="3184101797" sldId="260"/>
        </pc:sldMkLst>
      </pc:sldChg>
      <pc:sldChg chg="del">
        <pc:chgData name="Cathy Champion" userId="e44f3c3a-3c00-4aa5-ac03-bda8216f71db" providerId="ADAL" clId="{CCB95CBF-E4D2-4AEC-827E-0D4DD43A59A0}" dt="2022-01-15T10:37:11.242" v="486" actId="2696"/>
        <pc:sldMkLst>
          <pc:docMk/>
          <pc:sldMk cId="1513551624" sldId="261"/>
        </pc:sldMkLst>
      </pc:sldChg>
      <pc:sldChg chg="del">
        <pc:chgData name="Cathy Champion" userId="e44f3c3a-3c00-4aa5-ac03-bda8216f71db" providerId="ADAL" clId="{CCB95CBF-E4D2-4AEC-827E-0D4DD43A59A0}" dt="2022-01-15T10:37:11.242" v="487" actId="2696"/>
        <pc:sldMkLst>
          <pc:docMk/>
          <pc:sldMk cId="746467007" sldId="262"/>
        </pc:sldMkLst>
      </pc:sldChg>
      <pc:sldChg chg="del">
        <pc:chgData name="Cathy Champion" userId="e44f3c3a-3c00-4aa5-ac03-bda8216f71db" providerId="ADAL" clId="{CCB95CBF-E4D2-4AEC-827E-0D4DD43A59A0}" dt="2022-01-15T10:37:11.257" v="488" actId="2696"/>
        <pc:sldMkLst>
          <pc:docMk/>
          <pc:sldMk cId="2218651393" sldId="263"/>
        </pc:sldMkLst>
      </pc:sldChg>
      <pc:sldChg chg="modSp add modAnim">
        <pc:chgData name="Cathy Champion" userId="e44f3c3a-3c00-4aa5-ac03-bda8216f71db" providerId="ADAL" clId="{CCB95CBF-E4D2-4AEC-827E-0D4DD43A59A0}" dt="2022-01-15T10:36:01.434" v="475"/>
        <pc:sldMkLst>
          <pc:docMk/>
          <pc:sldMk cId="1927783169" sldId="264"/>
        </pc:sldMkLst>
        <pc:spChg chg="mod">
          <ac:chgData name="Cathy Champion" userId="e44f3c3a-3c00-4aa5-ac03-bda8216f71db" providerId="ADAL" clId="{CCB95CBF-E4D2-4AEC-827E-0D4DD43A59A0}" dt="2022-01-15T09:02:41.102" v="198" actId="20577"/>
          <ac:spMkLst>
            <pc:docMk/>
            <pc:sldMk cId="1927783169" sldId="264"/>
            <ac:spMk id="4" creationId="{00000000-0000-0000-0000-000000000000}"/>
          </ac:spMkLst>
        </pc:spChg>
        <pc:spChg chg="mod">
          <ac:chgData name="Cathy Champion" userId="e44f3c3a-3c00-4aa5-ac03-bda8216f71db" providerId="ADAL" clId="{CCB95CBF-E4D2-4AEC-827E-0D4DD43A59A0}" dt="2022-01-15T10:35:25.358" v="473" actId="207"/>
          <ac:spMkLst>
            <pc:docMk/>
            <pc:sldMk cId="1927783169" sldId="264"/>
            <ac:spMk id="5" creationId="{00000000-0000-0000-0000-000000000000}"/>
          </ac:spMkLst>
        </pc:spChg>
      </pc:sldChg>
      <pc:sldChg chg="modSp add modAnim">
        <pc:chgData name="Cathy Champion" userId="e44f3c3a-3c00-4aa5-ac03-bda8216f71db" providerId="ADAL" clId="{CCB95CBF-E4D2-4AEC-827E-0D4DD43A59A0}" dt="2022-01-15T10:36:27.072" v="477"/>
        <pc:sldMkLst>
          <pc:docMk/>
          <pc:sldMk cId="750407968" sldId="265"/>
        </pc:sldMkLst>
        <pc:spChg chg="mod">
          <ac:chgData name="Cathy Champion" userId="e44f3c3a-3c00-4aa5-ac03-bda8216f71db" providerId="ADAL" clId="{CCB95CBF-E4D2-4AEC-827E-0D4DD43A59A0}" dt="2022-01-15T10:32:47.391" v="331" actId="27636"/>
          <ac:spMkLst>
            <pc:docMk/>
            <pc:sldMk cId="750407968" sldId="265"/>
            <ac:spMk id="4" creationId="{00000000-0000-0000-0000-000000000000}"/>
          </ac:spMkLst>
        </pc:spChg>
        <pc:spChg chg="mod">
          <ac:chgData name="Cathy Champion" userId="e44f3c3a-3c00-4aa5-ac03-bda8216f71db" providerId="ADAL" clId="{CCB95CBF-E4D2-4AEC-827E-0D4DD43A59A0}" dt="2022-01-15T10:36:21.153" v="476"/>
          <ac:spMkLst>
            <pc:docMk/>
            <pc:sldMk cId="750407968" sldId="265"/>
            <ac:spMk id="5" creationId="{00000000-0000-0000-0000-000000000000}"/>
          </ac:spMkLst>
        </pc:spChg>
      </pc:sldChg>
      <pc:sldChg chg="addSp delSp modSp add modAnim">
        <pc:chgData name="Cathy Champion" userId="e44f3c3a-3c00-4aa5-ac03-bda8216f71db" providerId="ADAL" clId="{CCB95CBF-E4D2-4AEC-827E-0D4DD43A59A0}" dt="2022-01-15T10:36:57.217" v="483"/>
        <pc:sldMkLst>
          <pc:docMk/>
          <pc:sldMk cId="1877930998" sldId="266"/>
        </pc:sldMkLst>
        <pc:spChg chg="mod">
          <ac:chgData name="Cathy Champion" userId="e44f3c3a-3c00-4aa5-ac03-bda8216f71db" providerId="ADAL" clId="{CCB95CBF-E4D2-4AEC-827E-0D4DD43A59A0}" dt="2022-01-15T10:34:41.281" v="446" actId="20577"/>
          <ac:spMkLst>
            <pc:docMk/>
            <pc:sldMk cId="1877930998" sldId="266"/>
            <ac:spMk id="4" creationId="{00000000-0000-0000-0000-000000000000}"/>
          </ac:spMkLst>
        </pc:spChg>
        <pc:spChg chg="mod">
          <ac:chgData name="Cathy Champion" userId="e44f3c3a-3c00-4aa5-ac03-bda8216f71db" providerId="ADAL" clId="{CCB95CBF-E4D2-4AEC-827E-0D4DD43A59A0}" dt="2022-01-15T10:36:49.612" v="482" actId="6549"/>
          <ac:spMkLst>
            <pc:docMk/>
            <pc:sldMk cId="1877930998" sldId="266"/>
            <ac:spMk id="5" creationId="{00000000-0000-0000-0000-000000000000}"/>
          </ac:spMkLst>
        </pc:spChg>
        <pc:picChg chg="add del">
          <ac:chgData name="Cathy Champion" userId="e44f3c3a-3c00-4aa5-ac03-bda8216f71db" providerId="ADAL" clId="{CCB95CBF-E4D2-4AEC-827E-0D4DD43A59A0}" dt="2022-01-15T10:36:41.670" v="480"/>
          <ac:picMkLst>
            <pc:docMk/>
            <pc:sldMk cId="1877930998" sldId="266"/>
            <ac:picMk id="2" creationId="{983EAE70-52F3-49C3-A794-C9F451884C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8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CW Cursive Writing 22" panose="03050602040000000000" pitchFamily="66" charset="0"/>
              </a:rPr>
              <a:t>Tuesday’s EWI: read it, notice spellings and punctuation, say it lots of times to memorise it!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I launched the boat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and saw a dolphin.</a:t>
            </a:r>
          </a:p>
        </p:txBody>
      </p:sp>
    </p:spTree>
    <p:extLst>
      <p:ext uri="{BB962C8B-B14F-4D97-AF65-F5344CB8AC3E}">
        <p14:creationId xmlns:p14="http://schemas.microsoft.com/office/powerpoint/2010/main" val="17305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CW Cursive Writing 22" panose="03050602040000000000" pitchFamily="66" charset="0"/>
              </a:rPr>
              <a:t>Now write it down!</a:t>
            </a:r>
            <a:br>
              <a:rPr lang="en-GB" sz="2800" dirty="0">
                <a:latin typeface="CCW Cursive Writing 22" panose="03050602040000000000" pitchFamily="66" charset="0"/>
              </a:rPr>
            </a:br>
            <a:r>
              <a:rPr lang="en-GB" sz="2800" dirty="0">
                <a:latin typeface="CCW Cursive Writing 22" panose="03050602040000000000" pitchFamily="66" charset="0"/>
              </a:rPr>
              <a:t>*Challenge: say what happened next.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CW Cursive Writing 22" panose="03050602040000000000" pitchFamily="66" charset="0"/>
              </a:rPr>
              <a:t>Now let’s check it…</a:t>
            </a:r>
          </a:p>
          <a:p>
            <a:pPr marL="0" indent="0">
              <a:buNone/>
            </a:pPr>
            <a:endParaRPr lang="en-GB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I launched the boat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and saw a dolphin.</a:t>
            </a:r>
          </a:p>
        </p:txBody>
      </p:sp>
    </p:spTree>
    <p:extLst>
      <p:ext uri="{BB962C8B-B14F-4D97-AF65-F5344CB8AC3E}">
        <p14:creationId xmlns:p14="http://schemas.microsoft.com/office/powerpoint/2010/main" val="19277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22" panose="03050602040000000000" pitchFamily="66" charset="0"/>
              </a:rPr>
              <a:t>Wednesday’s EWI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The haunted house had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stone stairs.</a:t>
            </a:r>
          </a:p>
        </p:txBody>
      </p:sp>
    </p:spTree>
    <p:extLst>
      <p:ext uri="{BB962C8B-B14F-4D97-AF65-F5344CB8AC3E}">
        <p14:creationId xmlns:p14="http://schemas.microsoft.com/office/powerpoint/2010/main" val="12101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CW Cursive Writing 22" panose="03050602040000000000" pitchFamily="66" charset="0"/>
              </a:rPr>
              <a:t>Now write it down!</a:t>
            </a:r>
            <a:br>
              <a:rPr lang="en-GB" sz="2800" dirty="0">
                <a:latin typeface="CCW Cursive Writing 22" panose="03050602040000000000" pitchFamily="66" charset="0"/>
              </a:rPr>
            </a:br>
            <a:r>
              <a:rPr lang="en-GB" sz="2800" dirty="0">
                <a:latin typeface="CCW Cursive Writing 22" panose="03050602040000000000" pitchFamily="66" charset="0"/>
              </a:rPr>
              <a:t>*Challenge: say what else it had.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solidFill>
                  <a:srgbClr val="FF0000"/>
                </a:solidFill>
                <a:latin typeface="CCW Cursive Writing 22" panose="03050602040000000000" pitchFamily="66" charset="0"/>
              </a:rPr>
              <a:t>Now let’s check it…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The haunted house had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stone stairs.</a:t>
            </a:r>
          </a:p>
        </p:txBody>
      </p:sp>
    </p:spTree>
    <p:extLst>
      <p:ext uri="{BB962C8B-B14F-4D97-AF65-F5344CB8AC3E}">
        <p14:creationId xmlns:p14="http://schemas.microsoft.com/office/powerpoint/2010/main" val="75040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22" panose="03050602040000000000" pitchFamily="66" charset="0"/>
              </a:rPr>
              <a:t>Friday’s EWI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I like to talk to my 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friends on the phone.</a:t>
            </a:r>
          </a:p>
        </p:txBody>
      </p:sp>
    </p:spTree>
    <p:extLst>
      <p:ext uri="{BB962C8B-B14F-4D97-AF65-F5344CB8AC3E}">
        <p14:creationId xmlns:p14="http://schemas.microsoft.com/office/powerpoint/2010/main" val="187378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prstClr val="black"/>
                </a:solidFill>
                <a:latin typeface="CCW Cursive Writing 22" panose="03050602040000000000" pitchFamily="66" charset="0"/>
              </a:rPr>
              <a:t>Now write it down!</a:t>
            </a:r>
            <a:br>
              <a:rPr lang="en-GB" sz="2800" dirty="0">
                <a:solidFill>
                  <a:prstClr val="black"/>
                </a:solidFill>
                <a:latin typeface="CCW Cursive Writing 22" panose="03050602040000000000" pitchFamily="66" charset="0"/>
              </a:rPr>
            </a:br>
            <a:r>
              <a:rPr lang="en-GB" sz="2800" dirty="0">
                <a:solidFill>
                  <a:prstClr val="black"/>
                </a:solidFill>
                <a:latin typeface="CCW Cursive Writing 22" panose="03050602040000000000" pitchFamily="66" charset="0"/>
              </a:rPr>
              <a:t>*Challenge: say what else you do together or what else you talk about.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CW Cursive Writing 22" panose="03050602040000000000" pitchFamily="66" charset="0"/>
              </a:rPr>
              <a:t>Now let’s check it…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I like to talk to my </a:t>
            </a:r>
          </a:p>
          <a:p>
            <a:pPr marL="0" indent="0">
              <a:buNone/>
            </a:pPr>
            <a:endParaRPr lang="en-GB" sz="4400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400" dirty="0">
                <a:latin typeface="CCW Cursive Writing 22" panose="03050602040000000000" pitchFamily="66" charset="0"/>
              </a:rPr>
              <a:t>friends on the phone.</a:t>
            </a:r>
          </a:p>
        </p:txBody>
      </p:sp>
    </p:spTree>
    <p:extLst>
      <p:ext uri="{BB962C8B-B14F-4D97-AF65-F5344CB8AC3E}">
        <p14:creationId xmlns:p14="http://schemas.microsoft.com/office/powerpoint/2010/main" val="187793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45E59-327D-46FB-8787-DC28F0394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9B519C-E3F7-4C6C-B953-74829AE0C2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F2AFA3-12EC-43FC-BB37-5066DB71FAC8}">
  <ds:schemaRefs>
    <ds:schemaRef ds:uri="adbe2ee3-5819-4fc6-9e4c-b648fc4ffbc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CCW Cursive Writing 22</vt:lpstr>
      <vt:lpstr>Office Theme</vt:lpstr>
      <vt:lpstr>Tuesday’s EWI: read it, notice spellings and punctuation, say it lots of times to memorise it!</vt:lpstr>
      <vt:lpstr>Now write it down! *Challenge: say what happened next.</vt:lpstr>
      <vt:lpstr>Wednesday’s EWI</vt:lpstr>
      <vt:lpstr>Now write it down! *Challenge: say what else it had.</vt:lpstr>
      <vt:lpstr>Friday’s EWI</vt:lpstr>
      <vt:lpstr>Now write it down! *Challenge: say what else you do together or what else you talk about.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cchampion</dc:creator>
  <cp:lastModifiedBy>Cathy Champion</cp:lastModifiedBy>
  <cp:revision>2</cp:revision>
  <dcterms:created xsi:type="dcterms:W3CDTF">2020-09-06T14:33:28Z</dcterms:created>
  <dcterms:modified xsi:type="dcterms:W3CDTF">2022-01-15T10:37:13Z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