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fntdata" ContentType="application/x-fontdata"/>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60" r:id="rId1"/>
  </p:sldMasterIdLst>
  <p:notesMasterIdLst>
    <p:notesMasterId r:id="rId10"/>
  </p:notesMasterIdLst>
  <p:handoutMasterIdLst>
    <p:handoutMasterId r:id="rId11"/>
  </p:handoutMasterIdLst>
  <p:sldIdLst>
    <p:sldId id="258" r:id="rId2"/>
    <p:sldId id="268" r:id="rId3"/>
    <p:sldId id="269" r:id="rId4"/>
    <p:sldId id="272" r:id="rId5"/>
    <p:sldId id="273" r:id="rId6"/>
    <p:sldId id="274" r:id="rId7"/>
    <p:sldId id="275" r:id="rId8"/>
    <p:sldId id="267" r:id="rId9"/>
  </p:sldIdLst>
  <p:sldSz cx="9144000" cy="6858000" type="screen4x3"/>
  <p:notesSz cx="6858000" cy="9144000"/>
  <p:embeddedFontLst>
    <p:embeddedFont>
      <p:font typeface="BPreplay" panose="02000503000000020004" charset="0"/>
      <p:regular r:id="rId12"/>
      <p:bold r:id="rId13"/>
      <p:italic r:id="rId14"/>
      <p:boldItalic r:id="rId15"/>
    </p:embeddedFont>
    <p:embeddedFont>
      <p:font typeface="Sassoon Infant Md" panose="02000603050000020003" charset="0"/>
      <p:regular r:id="rId16"/>
    </p:embeddedFont>
    <p:embeddedFont>
      <p:font typeface="Sassoon Infant Rg" panose="02000503030000020003" charset="0"/>
      <p:regular r:id="rId17"/>
      <p:bold r:id="rId18"/>
    </p:embeddedFont>
    <p:embeddedFont>
      <p:font typeface="ＭＳ Ｐゴシック" panose="020B0600070205080204" pitchFamily="34" charset="-128"/>
      <p:regular r:id="rId19"/>
    </p:embeddedFont>
    <p:embeddedFont>
      <p:font typeface="Calibri" panose="020F0502020204030204" pitchFamily="34" charset="0"/>
      <p:regular r:id="rId20"/>
      <p:bold r:id="rId21"/>
      <p:italic r:id="rId22"/>
      <p:boldItalic r:id="rId23"/>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2880" userDrawn="1">
          <p15:clr>
            <a:srgbClr val="A4A3A4"/>
          </p15:clr>
        </p15:guide>
        <p15:guide id="4" pos="1270" userDrawn="1">
          <p15:clr>
            <a:srgbClr val="A4A3A4"/>
          </p15:clr>
        </p15:guide>
        <p15:guide id="5" orient="horz" pos="3997" userDrawn="1">
          <p15:clr>
            <a:srgbClr val="A4A3A4"/>
          </p15:clr>
        </p15:guide>
        <p15:guide id="6" pos="5443" userDrawn="1">
          <p15:clr>
            <a:srgbClr val="A4A3A4"/>
          </p15:clr>
        </p15:guide>
        <p15:guide id="7" orient="horz" pos="323" userDrawn="1">
          <p15:clr>
            <a:srgbClr val="A4A3A4"/>
          </p15:clr>
        </p15:guide>
        <p15:guide id="8" pos="476" userDrawn="1">
          <p15:clr>
            <a:srgbClr val="A4A3A4"/>
          </p15:clr>
        </p15:guide>
        <p15:guide id="9" orient="horz" pos="459" userDrawn="1">
          <p15:clr>
            <a:srgbClr val="A4A3A4"/>
          </p15:clr>
        </p15:guide>
        <p15:guide id="10" orient="horz" pos="2886" userDrawn="1">
          <p15:clr>
            <a:srgbClr val="A4A3A4"/>
          </p15:clr>
        </p15:guide>
        <p15:guide id="11" pos="5284" userDrawn="1">
          <p15:clr>
            <a:srgbClr val="A4A3A4"/>
          </p15:clr>
        </p15:guide>
        <p15:guide id="12" orient="horz" pos="3816"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CC00"/>
    <a:srgbClr val="53A548"/>
    <a:srgbClr val="91CB3E"/>
    <a:srgbClr val="FCFF4B"/>
    <a:srgbClr val="FFE74C"/>
    <a:srgbClr val="A9CF55"/>
    <a:srgbClr val="F6E967"/>
    <a:srgbClr val="F7EA60"/>
    <a:srgbClr val="FFFFFF"/>
    <a:srgbClr val="38652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8131" autoAdjust="0"/>
    <p:restoredTop sz="94660"/>
  </p:normalViewPr>
  <p:slideViewPr>
    <p:cSldViewPr snapToGrid="0" showGuides="1">
      <p:cViewPr varScale="1">
        <p:scale>
          <a:sx n="93" d="100"/>
          <a:sy n="93" d="100"/>
        </p:scale>
        <p:origin x="893" y="72"/>
      </p:cViewPr>
      <p:guideLst>
        <p:guide orient="horz" pos="2160"/>
        <p:guide pos="2880"/>
        <p:guide pos="1270"/>
        <p:guide orient="horz" pos="3997"/>
        <p:guide pos="5443"/>
        <p:guide orient="horz" pos="323"/>
        <p:guide pos="476"/>
        <p:guide orient="horz" pos="459"/>
        <p:guide orient="horz" pos="2886"/>
        <p:guide pos="5284"/>
        <p:guide orient="horz" pos="3816"/>
      </p:guideLst>
    </p:cSldViewPr>
  </p:slideViewPr>
  <p:notesTextViewPr>
    <p:cViewPr>
      <p:scale>
        <a:sx n="1" d="1"/>
        <a:sy n="1" d="1"/>
      </p:scale>
      <p:origin x="0" y="0"/>
    </p:cViewPr>
  </p:notesTextViewPr>
  <p:notesViewPr>
    <p:cSldViewPr snapToGrid="0" showGuides="1">
      <p:cViewPr varScale="1">
        <p:scale>
          <a:sx n="86" d="100"/>
          <a:sy n="86" d="100"/>
        </p:scale>
        <p:origin x="2928" y="78"/>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font" Target="fonts/font2.fntdata"/><Relationship Id="rId18" Type="http://schemas.openxmlformats.org/officeDocument/2006/relationships/font" Target="fonts/font7.fntdata"/><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font" Target="fonts/font10.fntdata"/><Relationship Id="rId7" Type="http://schemas.openxmlformats.org/officeDocument/2006/relationships/slide" Target="slides/slide6.xml"/><Relationship Id="rId12" Type="http://schemas.openxmlformats.org/officeDocument/2006/relationships/font" Target="fonts/font1.fntdata"/><Relationship Id="rId17" Type="http://schemas.openxmlformats.org/officeDocument/2006/relationships/font" Target="fonts/font6.fntdata"/><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font" Target="fonts/font5.fntdata"/><Relationship Id="rId20" Type="http://schemas.openxmlformats.org/officeDocument/2006/relationships/font" Target="fonts/font9.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handoutMaster" Target="handoutMasters/handoutMaster1.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font" Target="fonts/font4.fntdata"/><Relationship Id="rId23" Type="http://schemas.openxmlformats.org/officeDocument/2006/relationships/font" Target="fonts/font12.fntdata"/><Relationship Id="rId10" Type="http://schemas.openxmlformats.org/officeDocument/2006/relationships/notesMaster" Target="notesMasters/notesMaster1.xml"/><Relationship Id="rId19" Type="http://schemas.openxmlformats.org/officeDocument/2006/relationships/font" Target="fonts/font8.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font" Target="fonts/font3.fntdata"/><Relationship Id="rId22" Type="http://schemas.openxmlformats.org/officeDocument/2006/relationships/font" Target="fonts/font11.fntdata"/><Relationship Id="rId27"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dirty="0"/>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6B34F151-63AC-41CE-96F5-7702E930870C}" type="datetimeFigureOut">
              <a:rPr lang="en-GB" smtClean="0"/>
              <a:t>09/02/2021</a:t>
            </a:fld>
            <a:endParaRPr lang="en-GB" dirty="0"/>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dirty="0"/>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2676B846-B279-40AC-BFF5-DBC4013370C2}" type="slidenum">
              <a:rPr lang="en-GB" smtClean="0"/>
              <a:t>‹#›</a:t>
            </a:fld>
            <a:endParaRPr lang="en-GB" dirty="0"/>
          </a:p>
        </p:txBody>
      </p:sp>
    </p:spTree>
    <p:extLst>
      <p:ext uri="{BB962C8B-B14F-4D97-AF65-F5344CB8AC3E}">
        <p14:creationId xmlns:p14="http://schemas.microsoft.com/office/powerpoint/2010/main" val="264539701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D02C5D1-7818-41B5-ABAD-5E4B38A5388F}" type="datetimeFigureOut">
              <a:rPr lang="en-GB" smtClean="0"/>
              <a:t>09/02/2021</a:t>
            </a:fld>
            <a:endParaRPr lang="en-GB" dirty="0"/>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GB"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A521341-850D-40E1-BB3D-87946DC9B06D}" type="slidenum">
              <a:rPr lang="en-GB" smtClean="0"/>
              <a:t>‹#›</a:t>
            </a:fld>
            <a:endParaRPr lang="en-GB" dirty="0"/>
          </a:p>
        </p:txBody>
      </p:sp>
    </p:spTree>
    <p:extLst>
      <p:ext uri="{BB962C8B-B14F-4D97-AF65-F5344CB8AC3E}">
        <p14:creationId xmlns:p14="http://schemas.microsoft.com/office/powerpoint/2010/main" val="84704876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53704075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Layout 7">
    <p:spTree>
      <p:nvGrpSpPr>
        <p:cNvPr id="1" name=""/>
        <p:cNvGrpSpPr/>
        <p:nvPr/>
      </p:nvGrpSpPr>
      <p:grpSpPr>
        <a:xfrm>
          <a:off x="0" y="0"/>
          <a:ext cx="0" cy="0"/>
          <a:chOff x="0" y="0"/>
          <a:chExt cx="0" cy="0"/>
        </a:xfrm>
      </p:grpSpPr>
      <p:sp>
        <p:nvSpPr>
          <p:cNvPr id="5" name="Rounded Rectangle 4"/>
          <p:cNvSpPr/>
          <p:nvPr userDrawn="1"/>
        </p:nvSpPr>
        <p:spPr bwMode="auto">
          <a:xfrm>
            <a:off x="457198" y="438151"/>
            <a:ext cx="8220075" cy="5957887"/>
          </a:xfrm>
          <a:prstGeom prst="roundRect">
            <a:avLst>
              <a:gd name="adj" fmla="val 2649"/>
            </a:avLst>
          </a:prstGeom>
          <a:solidFill>
            <a:schemeClr val="bg1">
              <a:alpha val="90000"/>
            </a:schemeClr>
          </a:solidFill>
          <a:ln w="25400" cap="rnd">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1350" dirty="0"/>
              <a:t> </a:t>
            </a:r>
          </a:p>
        </p:txBody>
      </p:sp>
      <p:sp>
        <p:nvSpPr>
          <p:cNvPr id="18" name="Rounded Rectangle 17"/>
          <p:cNvSpPr/>
          <p:nvPr userDrawn="1"/>
        </p:nvSpPr>
        <p:spPr>
          <a:xfrm>
            <a:off x="760416" y="4340225"/>
            <a:ext cx="2468893" cy="1752600"/>
          </a:xfrm>
          <a:prstGeom prst="roundRect">
            <a:avLst>
              <a:gd name="adj" fmla="val 0"/>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endParaRPr>
          </a:p>
        </p:txBody>
      </p:sp>
      <p:sp>
        <p:nvSpPr>
          <p:cNvPr id="19" name="Rounded Rectangle 18"/>
          <p:cNvSpPr/>
          <p:nvPr userDrawn="1"/>
        </p:nvSpPr>
        <p:spPr>
          <a:xfrm>
            <a:off x="3337553" y="4340225"/>
            <a:ext cx="2468893" cy="1752600"/>
          </a:xfrm>
          <a:prstGeom prst="roundRect">
            <a:avLst>
              <a:gd name="adj" fmla="val 0"/>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GB" dirty="0">
              <a:solidFill>
                <a:schemeClr val="tx1"/>
              </a:solidFill>
            </a:endParaRPr>
          </a:p>
        </p:txBody>
      </p:sp>
      <p:sp>
        <p:nvSpPr>
          <p:cNvPr id="20" name="Rounded Rectangle 19"/>
          <p:cNvSpPr/>
          <p:nvPr userDrawn="1"/>
        </p:nvSpPr>
        <p:spPr>
          <a:xfrm>
            <a:off x="5914690" y="4340225"/>
            <a:ext cx="2468893" cy="1752600"/>
          </a:xfrm>
          <a:prstGeom prst="roundRect">
            <a:avLst>
              <a:gd name="adj" fmla="val 0"/>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GB" dirty="0">
              <a:solidFill>
                <a:schemeClr val="tx1"/>
              </a:solidFill>
            </a:endParaRPr>
          </a:p>
        </p:txBody>
      </p:sp>
      <p:sp>
        <p:nvSpPr>
          <p:cNvPr id="8" name="Title 5"/>
          <p:cNvSpPr>
            <a:spLocks noGrp="1"/>
          </p:cNvSpPr>
          <p:nvPr>
            <p:ph type="title"/>
          </p:nvPr>
        </p:nvSpPr>
        <p:spPr>
          <a:xfrm>
            <a:off x="457198" y="478895"/>
            <a:ext cx="8220075" cy="994306"/>
          </a:xfrm>
        </p:spPr>
        <p:txBody>
          <a:bodyPr>
            <a:noAutofit/>
          </a:bodyPr>
          <a:lstStyle/>
          <a:p>
            <a:endParaRPr lang="en-GB" dirty="0"/>
          </a:p>
        </p:txBody>
      </p:sp>
      <p:sp>
        <p:nvSpPr>
          <p:cNvPr id="6" name="Rounded Rectangle 5"/>
          <p:cNvSpPr/>
          <p:nvPr userDrawn="1"/>
        </p:nvSpPr>
        <p:spPr>
          <a:xfrm>
            <a:off x="755650" y="2494138"/>
            <a:ext cx="2468893" cy="1752600"/>
          </a:xfrm>
          <a:prstGeom prst="roundRect">
            <a:avLst>
              <a:gd name="adj" fmla="val 0"/>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endParaRPr>
          </a:p>
        </p:txBody>
      </p:sp>
      <p:sp>
        <p:nvSpPr>
          <p:cNvPr id="9" name="Rounded Rectangle 8"/>
          <p:cNvSpPr/>
          <p:nvPr userDrawn="1"/>
        </p:nvSpPr>
        <p:spPr>
          <a:xfrm>
            <a:off x="3332787" y="2494138"/>
            <a:ext cx="2468893" cy="1752600"/>
          </a:xfrm>
          <a:prstGeom prst="roundRect">
            <a:avLst>
              <a:gd name="adj" fmla="val 0"/>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GB" dirty="0">
              <a:solidFill>
                <a:schemeClr val="tx1"/>
              </a:solidFill>
            </a:endParaRPr>
          </a:p>
        </p:txBody>
      </p:sp>
      <p:sp>
        <p:nvSpPr>
          <p:cNvPr id="11" name="Rounded Rectangle 10"/>
          <p:cNvSpPr/>
          <p:nvPr userDrawn="1"/>
        </p:nvSpPr>
        <p:spPr>
          <a:xfrm>
            <a:off x="5909924" y="2494138"/>
            <a:ext cx="2468893" cy="1752600"/>
          </a:xfrm>
          <a:prstGeom prst="roundRect">
            <a:avLst>
              <a:gd name="adj" fmla="val 0"/>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GB" dirty="0">
              <a:solidFill>
                <a:schemeClr val="tx1"/>
              </a:solidFill>
            </a:endParaRPr>
          </a:p>
        </p:txBody>
      </p:sp>
      <p:sp>
        <p:nvSpPr>
          <p:cNvPr id="15" name="Content Placeholder 2"/>
          <p:cNvSpPr>
            <a:spLocks noGrp="1"/>
          </p:cNvSpPr>
          <p:nvPr>
            <p:ph idx="1"/>
          </p:nvPr>
        </p:nvSpPr>
        <p:spPr>
          <a:xfrm>
            <a:off x="755650" y="1500011"/>
            <a:ext cx="7623167" cy="967318"/>
          </a:xfrm>
          <a:prstGeom prst="roundRect">
            <a:avLst>
              <a:gd name="adj" fmla="val 1874"/>
            </a:avLst>
          </a:prstGeom>
        </p:spPr>
        <p:txBody>
          <a:bodyPr lIns="0" tIns="0" rIns="0" bIns="0" anchor="ctr"/>
          <a:lstStyle>
            <a:lvl1pPr marL="0" indent="0">
              <a:lnSpc>
                <a:spcPct val="100000"/>
              </a:lnSpc>
              <a:buNone/>
              <a:defRPr sz="1800">
                <a:latin typeface="Sassoon Infant Rg" panose="02000503030000020003" pitchFamily="50" charset="0"/>
                <a:ea typeface="Sassoon Infant Rg" panose="02000503030000020003" pitchFamily="50" charset="0"/>
              </a:defRPr>
            </a:lvl1pPr>
            <a:lvl2pPr>
              <a:defRPr sz="1600">
                <a:latin typeface="Sassoon Infant Rg" panose="02000503030000020003" pitchFamily="50" charset="0"/>
                <a:ea typeface="Sassoon Infant Rg" panose="02000503030000020003" pitchFamily="50" charset="0"/>
              </a:defRPr>
            </a:lvl2pPr>
            <a:lvl3pPr>
              <a:defRPr sz="1400">
                <a:latin typeface="Sassoon Infant Rg" panose="02000503030000020003" pitchFamily="50" charset="0"/>
                <a:ea typeface="Sassoon Infant Rg" panose="02000503030000020003" pitchFamily="50" charset="0"/>
              </a:defRPr>
            </a:lvl3pPr>
            <a:lvl4pPr>
              <a:defRPr sz="1400">
                <a:latin typeface="Sassoon Infant Rg" panose="02000503030000020003" pitchFamily="50" charset="0"/>
                <a:ea typeface="Sassoon Infant Rg" panose="02000503030000020003" pitchFamily="50" charset="0"/>
              </a:defRPr>
            </a:lvl4pPr>
            <a:lvl5pPr>
              <a:defRPr sz="1400">
                <a:latin typeface="Sassoon Infant Rg" panose="02000503030000020003" pitchFamily="50" charset="0"/>
                <a:ea typeface="Sassoon Infant Rg" panose="02000503030000020003" pitchFamily="50" charset="0"/>
              </a:defRPr>
            </a:lvl5pPr>
          </a:lstStyle>
          <a:p>
            <a:pPr lvl="0"/>
            <a:r>
              <a:rPr lang="en-US" dirty="0"/>
              <a:t>Click to edit Master text styles</a:t>
            </a:r>
          </a:p>
        </p:txBody>
      </p:sp>
      <p:sp>
        <p:nvSpPr>
          <p:cNvPr id="12" name="Content Placeholder 2"/>
          <p:cNvSpPr>
            <a:spLocks noGrp="1"/>
          </p:cNvSpPr>
          <p:nvPr>
            <p:ph idx="13"/>
          </p:nvPr>
        </p:nvSpPr>
        <p:spPr>
          <a:xfrm flipH="1">
            <a:off x="755648" y="2494138"/>
            <a:ext cx="2468893" cy="1752600"/>
          </a:xfrm>
          <a:prstGeom prst="roundRect">
            <a:avLst>
              <a:gd name="adj" fmla="val 1874"/>
            </a:avLst>
          </a:prstGeom>
        </p:spPr>
        <p:txBody>
          <a:bodyPr tIns="252000" anchor="ctr"/>
          <a:lstStyle>
            <a:lvl1pPr marL="0" indent="0" algn="ctr">
              <a:lnSpc>
                <a:spcPct val="100000"/>
              </a:lnSpc>
              <a:buNone/>
              <a:defRPr sz="1800">
                <a:latin typeface="Sassoon Infant Rg" panose="02000503030000020003" pitchFamily="50" charset="0"/>
                <a:ea typeface="Sassoon Infant Rg" panose="02000503030000020003" pitchFamily="50" charset="0"/>
              </a:defRPr>
            </a:lvl1pPr>
            <a:lvl2pPr>
              <a:defRPr sz="1600">
                <a:latin typeface="Sassoon Infant Rg" panose="02000503030000020003" pitchFamily="50" charset="0"/>
                <a:ea typeface="Sassoon Infant Rg" panose="02000503030000020003" pitchFamily="50" charset="0"/>
              </a:defRPr>
            </a:lvl2pPr>
            <a:lvl3pPr>
              <a:defRPr sz="1400">
                <a:latin typeface="Sassoon Infant Rg" panose="02000503030000020003" pitchFamily="50" charset="0"/>
                <a:ea typeface="Sassoon Infant Rg" panose="02000503030000020003" pitchFamily="50" charset="0"/>
              </a:defRPr>
            </a:lvl3pPr>
            <a:lvl4pPr>
              <a:defRPr sz="1400">
                <a:latin typeface="Sassoon Infant Rg" panose="02000503030000020003" pitchFamily="50" charset="0"/>
                <a:ea typeface="Sassoon Infant Rg" panose="02000503030000020003" pitchFamily="50" charset="0"/>
              </a:defRPr>
            </a:lvl4pPr>
            <a:lvl5pPr>
              <a:defRPr sz="1400">
                <a:latin typeface="Sassoon Infant Rg" panose="02000503030000020003" pitchFamily="50" charset="0"/>
                <a:ea typeface="Sassoon Infant Rg" panose="02000503030000020003" pitchFamily="50" charset="0"/>
              </a:defRPr>
            </a:lvl5pPr>
          </a:lstStyle>
          <a:p>
            <a:pPr lvl="0"/>
            <a:r>
              <a:rPr lang="en-US" dirty="0"/>
              <a:t>Click to edit Master text styles</a:t>
            </a:r>
          </a:p>
        </p:txBody>
      </p:sp>
      <p:sp>
        <p:nvSpPr>
          <p:cNvPr id="13" name="Content Placeholder 2"/>
          <p:cNvSpPr>
            <a:spLocks noGrp="1"/>
          </p:cNvSpPr>
          <p:nvPr>
            <p:ph idx="14"/>
          </p:nvPr>
        </p:nvSpPr>
        <p:spPr>
          <a:xfrm flipH="1">
            <a:off x="3337552" y="2494138"/>
            <a:ext cx="2464127" cy="1752600"/>
          </a:xfrm>
          <a:prstGeom prst="roundRect">
            <a:avLst>
              <a:gd name="adj" fmla="val 1874"/>
            </a:avLst>
          </a:prstGeom>
        </p:spPr>
        <p:txBody>
          <a:bodyPr tIns="252000" anchor="ctr"/>
          <a:lstStyle>
            <a:lvl1pPr marL="0" indent="0" algn="ctr">
              <a:lnSpc>
                <a:spcPct val="100000"/>
              </a:lnSpc>
              <a:buNone/>
              <a:defRPr sz="1800">
                <a:latin typeface="Sassoon Infant Rg" panose="02000503030000020003" pitchFamily="50" charset="0"/>
                <a:ea typeface="Sassoon Infant Rg" panose="02000503030000020003" pitchFamily="50" charset="0"/>
              </a:defRPr>
            </a:lvl1pPr>
            <a:lvl2pPr>
              <a:defRPr sz="1600">
                <a:latin typeface="Sassoon Infant Rg" panose="02000503030000020003" pitchFamily="50" charset="0"/>
                <a:ea typeface="Sassoon Infant Rg" panose="02000503030000020003" pitchFamily="50" charset="0"/>
              </a:defRPr>
            </a:lvl2pPr>
            <a:lvl3pPr>
              <a:defRPr sz="1400">
                <a:latin typeface="Sassoon Infant Rg" panose="02000503030000020003" pitchFamily="50" charset="0"/>
                <a:ea typeface="Sassoon Infant Rg" panose="02000503030000020003" pitchFamily="50" charset="0"/>
              </a:defRPr>
            </a:lvl3pPr>
            <a:lvl4pPr>
              <a:defRPr sz="1400">
                <a:latin typeface="Sassoon Infant Rg" panose="02000503030000020003" pitchFamily="50" charset="0"/>
                <a:ea typeface="Sassoon Infant Rg" panose="02000503030000020003" pitchFamily="50" charset="0"/>
              </a:defRPr>
            </a:lvl4pPr>
            <a:lvl5pPr>
              <a:defRPr sz="1400">
                <a:latin typeface="Sassoon Infant Rg" panose="02000503030000020003" pitchFamily="50" charset="0"/>
                <a:ea typeface="Sassoon Infant Rg" panose="02000503030000020003" pitchFamily="50" charset="0"/>
              </a:defRPr>
            </a:lvl5pPr>
          </a:lstStyle>
          <a:p>
            <a:pPr lvl="0"/>
            <a:r>
              <a:rPr lang="en-US" dirty="0"/>
              <a:t>Click to edit Master text styles</a:t>
            </a:r>
          </a:p>
        </p:txBody>
      </p:sp>
      <p:sp>
        <p:nvSpPr>
          <p:cNvPr id="14" name="Content Placeholder 2"/>
          <p:cNvSpPr>
            <a:spLocks noGrp="1"/>
          </p:cNvSpPr>
          <p:nvPr>
            <p:ph idx="15"/>
          </p:nvPr>
        </p:nvSpPr>
        <p:spPr>
          <a:xfrm flipH="1">
            <a:off x="5909923" y="2481615"/>
            <a:ext cx="2468893" cy="1752600"/>
          </a:xfrm>
          <a:prstGeom prst="roundRect">
            <a:avLst>
              <a:gd name="adj" fmla="val 1874"/>
            </a:avLst>
          </a:prstGeom>
        </p:spPr>
        <p:txBody>
          <a:bodyPr tIns="252000" anchor="ctr"/>
          <a:lstStyle>
            <a:lvl1pPr marL="0" indent="0" algn="ctr">
              <a:lnSpc>
                <a:spcPct val="100000"/>
              </a:lnSpc>
              <a:buNone/>
              <a:defRPr sz="1800">
                <a:latin typeface="Sassoon Infant Rg" panose="02000503030000020003" pitchFamily="50" charset="0"/>
                <a:ea typeface="Sassoon Infant Rg" panose="02000503030000020003" pitchFamily="50" charset="0"/>
              </a:defRPr>
            </a:lvl1pPr>
            <a:lvl2pPr>
              <a:defRPr sz="1600">
                <a:latin typeface="Sassoon Infant Rg" panose="02000503030000020003" pitchFamily="50" charset="0"/>
                <a:ea typeface="Sassoon Infant Rg" panose="02000503030000020003" pitchFamily="50" charset="0"/>
              </a:defRPr>
            </a:lvl2pPr>
            <a:lvl3pPr>
              <a:defRPr sz="1400">
                <a:latin typeface="Sassoon Infant Rg" panose="02000503030000020003" pitchFamily="50" charset="0"/>
                <a:ea typeface="Sassoon Infant Rg" panose="02000503030000020003" pitchFamily="50" charset="0"/>
              </a:defRPr>
            </a:lvl3pPr>
            <a:lvl4pPr>
              <a:defRPr sz="1400">
                <a:latin typeface="Sassoon Infant Rg" panose="02000503030000020003" pitchFamily="50" charset="0"/>
                <a:ea typeface="Sassoon Infant Rg" panose="02000503030000020003" pitchFamily="50" charset="0"/>
              </a:defRPr>
            </a:lvl4pPr>
            <a:lvl5pPr>
              <a:defRPr sz="1400">
                <a:latin typeface="Sassoon Infant Rg" panose="02000503030000020003" pitchFamily="50" charset="0"/>
                <a:ea typeface="Sassoon Infant Rg" panose="02000503030000020003" pitchFamily="50" charset="0"/>
              </a:defRPr>
            </a:lvl5pPr>
          </a:lstStyle>
          <a:p>
            <a:pPr lvl="0"/>
            <a:r>
              <a:rPr lang="en-US" dirty="0"/>
              <a:t>Click to edit Master text styles</a:t>
            </a:r>
          </a:p>
        </p:txBody>
      </p:sp>
      <p:sp>
        <p:nvSpPr>
          <p:cNvPr id="16" name="Content Placeholder 2"/>
          <p:cNvSpPr>
            <a:spLocks noGrp="1"/>
          </p:cNvSpPr>
          <p:nvPr>
            <p:ph idx="16"/>
          </p:nvPr>
        </p:nvSpPr>
        <p:spPr>
          <a:xfrm flipH="1">
            <a:off x="755647" y="4340225"/>
            <a:ext cx="2468893" cy="1752600"/>
          </a:xfrm>
          <a:prstGeom prst="roundRect">
            <a:avLst>
              <a:gd name="adj" fmla="val 1874"/>
            </a:avLst>
          </a:prstGeom>
        </p:spPr>
        <p:txBody>
          <a:bodyPr tIns="252000" anchor="ctr"/>
          <a:lstStyle>
            <a:lvl1pPr marL="0" indent="0" algn="ctr">
              <a:lnSpc>
                <a:spcPct val="100000"/>
              </a:lnSpc>
              <a:buNone/>
              <a:defRPr sz="1800">
                <a:latin typeface="Sassoon Infant Rg" panose="02000503030000020003" pitchFamily="50" charset="0"/>
                <a:ea typeface="Sassoon Infant Rg" panose="02000503030000020003" pitchFamily="50" charset="0"/>
              </a:defRPr>
            </a:lvl1pPr>
            <a:lvl2pPr>
              <a:defRPr sz="1600">
                <a:latin typeface="Sassoon Infant Rg" panose="02000503030000020003" pitchFamily="50" charset="0"/>
                <a:ea typeface="Sassoon Infant Rg" panose="02000503030000020003" pitchFamily="50" charset="0"/>
              </a:defRPr>
            </a:lvl2pPr>
            <a:lvl3pPr>
              <a:defRPr sz="1400">
                <a:latin typeface="Sassoon Infant Rg" panose="02000503030000020003" pitchFamily="50" charset="0"/>
                <a:ea typeface="Sassoon Infant Rg" panose="02000503030000020003" pitchFamily="50" charset="0"/>
              </a:defRPr>
            </a:lvl3pPr>
            <a:lvl4pPr>
              <a:defRPr sz="1400">
                <a:latin typeface="Sassoon Infant Rg" panose="02000503030000020003" pitchFamily="50" charset="0"/>
                <a:ea typeface="Sassoon Infant Rg" panose="02000503030000020003" pitchFamily="50" charset="0"/>
              </a:defRPr>
            </a:lvl4pPr>
            <a:lvl5pPr>
              <a:defRPr sz="1400">
                <a:latin typeface="Sassoon Infant Rg" panose="02000503030000020003" pitchFamily="50" charset="0"/>
                <a:ea typeface="Sassoon Infant Rg" panose="02000503030000020003" pitchFamily="50" charset="0"/>
              </a:defRPr>
            </a:lvl5pPr>
          </a:lstStyle>
          <a:p>
            <a:pPr lvl="0"/>
            <a:r>
              <a:rPr lang="en-US" dirty="0"/>
              <a:t>Click to edit Master text styles</a:t>
            </a:r>
          </a:p>
        </p:txBody>
      </p:sp>
      <p:sp>
        <p:nvSpPr>
          <p:cNvPr id="17" name="Content Placeholder 2"/>
          <p:cNvSpPr>
            <a:spLocks noGrp="1"/>
          </p:cNvSpPr>
          <p:nvPr>
            <p:ph idx="17"/>
          </p:nvPr>
        </p:nvSpPr>
        <p:spPr>
          <a:xfrm flipH="1">
            <a:off x="3337553" y="4340225"/>
            <a:ext cx="2468893" cy="1752600"/>
          </a:xfrm>
          <a:prstGeom prst="roundRect">
            <a:avLst>
              <a:gd name="adj" fmla="val 1874"/>
            </a:avLst>
          </a:prstGeom>
        </p:spPr>
        <p:txBody>
          <a:bodyPr tIns="252000" anchor="ctr"/>
          <a:lstStyle>
            <a:lvl1pPr marL="0" indent="0" algn="ctr">
              <a:lnSpc>
                <a:spcPct val="100000"/>
              </a:lnSpc>
              <a:buNone/>
              <a:defRPr sz="1800">
                <a:latin typeface="Sassoon Infant Rg" panose="02000503030000020003" pitchFamily="50" charset="0"/>
                <a:ea typeface="Sassoon Infant Rg" panose="02000503030000020003" pitchFamily="50" charset="0"/>
              </a:defRPr>
            </a:lvl1pPr>
            <a:lvl2pPr>
              <a:defRPr sz="1600">
                <a:latin typeface="Sassoon Infant Rg" panose="02000503030000020003" pitchFamily="50" charset="0"/>
                <a:ea typeface="Sassoon Infant Rg" panose="02000503030000020003" pitchFamily="50" charset="0"/>
              </a:defRPr>
            </a:lvl2pPr>
            <a:lvl3pPr>
              <a:defRPr sz="1400">
                <a:latin typeface="Sassoon Infant Rg" panose="02000503030000020003" pitchFamily="50" charset="0"/>
                <a:ea typeface="Sassoon Infant Rg" panose="02000503030000020003" pitchFamily="50" charset="0"/>
              </a:defRPr>
            </a:lvl3pPr>
            <a:lvl4pPr>
              <a:defRPr sz="1400">
                <a:latin typeface="Sassoon Infant Rg" panose="02000503030000020003" pitchFamily="50" charset="0"/>
                <a:ea typeface="Sassoon Infant Rg" panose="02000503030000020003" pitchFamily="50" charset="0"/>
              </a:defRPr>
            </a:lvl4pPr>
            <a:lvl5pPr>
              <a:defRPr sz="1400">
                <a:latin typeface="Sassoon Infant Rg" panose="02000503030000020003" pitchFamily="50" charset="0"/>
                <a:ea typeface="Sassoon Infant Rg" panose="02000503030000020003" pitchFamily="50" charset="0"/>
              </a:defRPr>
            </a:lvl5pPr>
          </a:lstStyle>
          <a:p>
            <a:pPr lvl="0"/>
            <a:r>
              <a:rPr lang="en-US" dirty="0"/>
              <a:t>Click to edit Master text styles</a:t>
            </a:r>
          </a:p>
        </p:txBody>
      </p:sp>
      <p:sp>
        <p:nvSpPr>
          <p:cNvPr id="21" name="Content Placeholder 2"/>
          <p:cNvSpPr>
            <a:spLocks noGrp="1"/>
          </p:cNvSpPr>
          <p:nvPr>
            <p:ph idx="18"/>
          </p:nvPr>
        </p:nvSpPr>
        <p:spPr>
          <a:xfrm flipH="1">
            <a:off x="5909924" y="4340225"/>
            <a:ext cx="2468893" cy="1752600"/>
          </a:xfrm>
          <a:prstGeom prst="roundRect">
            <a:avLst>
              <a:gd name="adj" fmla="val 1874"/>
            </a:avLst>
          </a:prstGeom>
        </p:spPr>
        <p:txBody>
          <a:bodyPr tIns="252000" anchor="ctr"/>
          <a:lstStyle>
            <a:lvl1pPr marL="0" indent="0" algn="ctr">
              <a:lnSpc>
                <a:spcPct val="100000"/>
              </a:lnSpc>
              <a:buNone/>
              <a:defRPr sz="1800">
                <a:latin typeface="Sassoon Infant Rg" panose="02000503030000020003" pitchFamily="50" charset="0"/>
                <a:ea typeface="Sassoon Infant Rg" panose="02000503030000020003" pitchFamily="50" charset="0"/>
              </a:defRPr>
            </a:lvl1pPr>
            <a:lvl2pPr>
              <a:defRPr sz="1600">
                <a:latin typeface="Sassoon Infant Rg" panose="02000503030000020003" pitchFamily="50" charset="0"/>
                <a:ea typeface="Sassoon Infant Rg" panose="02000503030000020003" pitchFamily="50" charset="0"/>
              </a:defRPr>
            </a:lvl2pPr>
            <a:lvl3pPr>
              <a:defRPr sz="1400">
                <a:latin typeface="Sassoon Infant Rg" panose="02000503030000020003" pitchFamily="50" charset="0"/>
                <a:ea typeface="Sassoon Infant Rg" panose="02000503030000020003" pitchFamily="50" charset="0"/>
              </a:defRPr>
            </a:lvl3pPr>
            <a:lvl4pPr>
              <a:defRPr sz="1400">
                <a:latin typeface="Sassoon Infant Rg" panose="02000503030000020003" pitchFamily="50" charset="0"/>
                <a:ea typeface="Sassoon Infant Rg" panose="02000503030000020003" pitchFamily="50" charset="0"/>
              </a:defRPr>
            </a:lvl4pPr>
            <a:lvl5pPr>
              <a:defRPr sz="1400">
                <a:latin typeface="Sassoon Infant Rg" panose="02000503030000020003" pitchFamily="50" charset="0"/>
                <a:ea typeface="Sassoon Infant Rg" panose="02000503030000020003" pitchFamily="50" charset="0"/>
              </a:defRPr>
            </a:lvl5pPr>
          </a:lstStyle>
          <a:p>
            <a:pPr lvl="0"/>
            <a:r>
              <a:rPr lang="en-US" dirty="0"/>
              <a:t>Click to edit Master text styles</a:t>
            </a:r>
          </a:p>
        </p:txBody>
      </p:sp>
    </p:spTree>
    <p:extLst>
      <p:ext uri="{BB962C8B-B14F-4D97-AF65-F5344CB8AC3E}">
        <p14:creationId xmlns:p14="http://schemas.microsoft.com/office/powerpoint/2010/main" val="411149322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Layout 8">
    <p:spTree>
      <p:nvGrpSpPr>
        <p:cNvPr id="1" name=""/>
        <p:cNvGrpSpPr/>
        <p:nvPr/>
      </p:nvGrpSpPr>
      <p:grpSpPr>
        <a:xfrm>
          <a:off x="0" y="0"/>
          <a:ext cx="0" cy="0"/>
          <a:chOff x="0" y="0"/>
          <a:chExt cx="0" cy="0"/>
        </a:xfrm>
      </p:grpSpPr>
      <p:sp>
        <p:nvSpPr>
          <p:cNvPr id="5" name="Rounded Rectangle 4"/>
          <p:cNvSpPr/>
          <p:nvPr userDrawn="1"/>
        </p:nvSpPr>
        <p:spPr bwMode="auto">
          <a:xfrm>
            <a:off x="457198" y="438151"/>
            <a:ext cx="8220075" cy="5957887"/>
          </a:xfrm>
          <a:prstGeom prst="roundRect">
            <a:avLst>
              <a:gd name="adj" fmla="val 2649"/>
            </a:avLst>
          </a:prstGeom>
          <a:solidFill>
            <a:schemeClr val="bg1">
              <a:alpha val="90000"/>
            </a:schemeClr>
          </a:solidFill>
          <a:ln w="25400" cap="rnd">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1350" dirty="0"/>
              <a:t> </a:t>
            </a:r>
          </a:p>
        </p:txBody>
      </p:sp>
      <p:sp>
        <p:nvSpPr>
          <p:cNvPr id="3" name="Content Placeholder 2"/>
          <p:cNvSpPr>
            <a:spLocks noGrp="1"/>
          </p:cNvSpPr>
          <p:nvPr>
            <p:ph idx="1"/>
          </p:nvPr>
        </p:nvSpPr>
        <p:spPr>
          <a:xfrm>
            <a:off x="755649" y="1513946"/>
            <a:ext cx="2997201" cy="4569354"/>
          </a:xfrm>
          <a:prstGeom prst="roundRect">
            <a:avLst>
              <a:gd name="adj" fmla="val 1874"/>
            </a:avLst>
          </a:prstGeom>
        </p:spPr>
        <p:txBody>
          <a:bodyPr lIns="0" tIns="0" rIns="0" bIns="0"/>
          <a:lstStyle>
            <a:lvl1pPr marL="0" indent="0">
              <a:lnSpc>
                <a:spcPct val="100000"/>
              </a:lnSpc>
              <a:buNone/>
              <a:defRPr sz="1800">
                <a:latin typeface="Sassoon Infant Rg" panose="02000503030000020003" pitchFamily="50" charset="0"/>
                <a:ea typeface="Sassoon Infant Rg" panose="02000503030000020003" pitchFamily="50" charset="0"/>
              </a:defRPr>
            </a:lvl1pPr>
            <a:lvl2pPr>
              <a:defRPr sz="1600">
                <a:latin typeface="Sassoon Infant Rg" panose="02000503030000020003" pitchFamily="50" charset="0"/>
                <a:ea typeface="Sassoon Infant Rg" panose="02000503030000020003" pitchFamily="50" charset="0"/>
              </a:defRPr>
            </a:lvl2pPr>
            <a:lvl3pPr>
              <a:defRPr sz="1400">
                <a:latin typeface="Sassoon Infant Rg" panose="02000503030000020003" pitchFamily="50" charset="0"/>
                <a:ea typeface="Sassoon Infant Rg" panose="02000503030000020003" pitchFamily="50" charset="0"/>
              </a:defRPr>
            </a:lvl3pPr>
            <a:lvl4pPr>
              <a:defRPr sz="1400">
                <a:latin typeface="Sassoon Infant Rg" panose="02000503030000020003" pitchFamily="50" charset="0"/>
                <a:ea typeface="Sassoon Infant Rg" panose="02000503030000020003" pitchFamily="50" charset="0"/>
              </a:defRPr>
            </a:lvl4pPr>
            <a:lvl5pPr>
              <a:defRPr sz="1400">
                <a:latin typeface="Sassoon Infant Rg" panose="02000503030000020003" pitchFamily="50" charset="0"/>
                <a:ea typeface="Sassoon Infant Rg" panose="02000503030000020003" pitchFamily="50" charset="0"/>
              </a:defRPr>
            </a:lvl5pPr>
          </a:lstStyle>
          <a:p>
            <a:pPr lvl="0"/>
            <a:r>
              <a:rPr lang="en-US" dirty="0"/>
              <a:t>Click to edit Master text styles</a:t>
            </a:r>
          </a:p>
        </p:txBody>
      </p:sp>
      <p:sp>
        <p:nvSpPr>
          <p:cNvPr id="8" name="Title 5"/>
          <p:cNvSpPr>
            <a:spLocks noGrp="1"/>
          </p:cNvSpPr>
          <p:nvPr>
            <p:ph type="title"/>
          </p:nvPr>
        </p:nvSpPr>
        <p:spPr>
          <a:xfrm>
            <a:off x="457198" y="478895"/>
            <a:ext cx="8220075" cy="994306"/>
          </a:xfrm>
        </p:spPr>
        <p:txBody>
          <a:bodyPr>
            <a:noAutofit/>
          </a:bodyPr>
          <a:lstStyle/>
          <a:p>
            <a:endParaRPr lang="en-GB" dirty="0"/>
          </a:p>
        </p:txBody>
      </p:sp>
      <p:sp>
        <p:nvSpPr>
          <p:cNvPr id="7" name="Rectangle 6"/>
          <p:cNvSpPr/>
          <p:nvPr userDrawn="1"/>
        </p:nvSpPr>
        <p:spPr>
          <a:xfrm>
            <a:off x="3752850" y="4616560"/>
            <a:ext cx="2275417" cy="1466740"/>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dirty="0">
              <a:solidFill>
                <a:srgbClr val="FFFFFF"/>
              </a:solidFill>
            </a:endParaRPr>
          </a:p>
        </p:txBody>
      </p:sp>
      <p:sp>
        <p:nvSpPr>
          <p:cNvPr id="9" name="Rectangle 8"/>
          <p:cNvSpPr/>
          <p:nvPr userDrawn="1"/>
        </p:nvSpPr>
        <p:spPr>
          <a:xfrm>
            <a:off x="3752850" y="3066910"/>
            <a:ext cx="2275417" cy="1460111"/>
          </a:xfrm>
          <a:prstGeom prst="rect">
            <a:avLst/>
          </a:prstGeom>
          <a:solidFill>
            <a:schemeClr val="accent3">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en-GB" dirty="0">
              <a:solidFill>
                <a:srgbClr val="FFFFFF"/>
              </a:solidFill>
            </a:endParaRPr>
          </a:p>
        </p:txBody>
      </p:sp>
      <p:sp>
        <p:nvSpPr>
          <p:cNvPr id="11" name="Rectangle 10"/>
          <p:cNvSpPr/>
          <p:nvPr userDrawn="1"/>
        </p:nvSpPr>
        <p:spPr>
          <a:xfrm>
            <a:off x="3752850" y="1513945"/>
            <a:ext cx="2275417" cy="1463426"/>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dirty="0">
              <a:solidFill>
                <a:srgbClr val="FFFFFF"/>
              </a:solidFill>
            </a:endParaRPr>
          </a:p>
        </p:txBody>
      </p:sp>
      <p:sp>
        <p:nvSpPr>
          <p:cNvPr id="23" name="Rectangle 22"/>
          <p:cNvSpPr/>
          <p:nvPr userDrawn="1"/>
        </p:nvSpPr>
        <p:spPr>
          <a:xfrm>
            <a:off x="6119282" y="4616560"/>
            <a:ext cx="2275417" cy="1466740"/>
          </a:xfrm>
          <a:prstGeom prst="rect">
            <a:avLst/>
          </a:prstGeom>
          <a:solidFill>
            <a:schemeClr val="accent3">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dirty="0">
              <a:solidFill>
                <a:srgbClr val="FFFFFF"/>
              </a:solidFill>
            </a:endParaRPr>
          </a:p>
        </p:txBody>
      </p:sp>
      <p:sp>
        <p:nvSpPr>
          <p:cNvPr id="24" name="Rectangle 23"/>
          <p:cNvSpPr/>
          <p:nvPr userDrawn="1"/>
        </p:nvSpPr>
        <p:spPr>
          <a:xfrm>
            <a:off x="6119282" y="3066910"/>
            <a:ext cx="2275417" cy="1460111"/>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en-GB" dirty="0">
              <a:solidFill>
                <a:srgbClr val="FFFFFF"/>
              </a:solidFill>
            </a:endParaRPr>
          </a:p>
        </p:txBody>
      </p:sp>
      <p:sp>
        <p:nvSpPr>
          <p:cNvPr id="25" name="Rectangle 24"/>
          <p:cNvSpPr/>
          <p:nvPr userDrawn="1"/>
        </p:nvSpPr>
        <p:spPr>
          <a:xfrm>
            <a:off x="6119282" y="1513945"/>
            <a:ext cx="2275417" cy="1463426"/>
          </a:xfrm>
          <a:prstGeom prst="rect">
            <a:avLst/>
          </a:prstGeom>
          <a:solidFill>
            <a:schemeClr val="accent3">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dirty="0">
              <a:solidFill>
                <a:srgbClr val="FFFFFF"/>
              </a:solidFill>
            </a:endParaRPr>
          </a:p>
        </p:txBody>
      </p:sp>
      <p:sp>
        <p:nvSpPr>
          <p:cNvPr id="13" name="Content Placeholder 2"/>
          <p:cNvSpPr>
            <a:spLocks noGrp="1"/>
          </p:cNvSpPr>
          <p:nvPr>
            <p:ph idx="13"/>
          </p:nvPr>
        </p:nvSpPr>
        <p:spPr>
          <a:xfrm flipH="1">
            <a:off x="3752849" y="1513944"/>
            <a:ext cx="2275416" cy="1463427"/>
          </a:xfrm>
          <a:prstGeom prst="roundRect">
            <a:avLst>
              <a:gd name="adj" fmla="val 1874"/>
            </a:avLst>
          </a:prstGeom>
        </p:spPr>
        <p:txBody>
          <a:bodyPr tIns="252000" anchor="ctr"/>
          <a:lstStyle>
            <a:lvl1pPr marL="0" indent="0" algn="ctr">
              <a:lnSpc>
                <a:spcPct val="100000"/>
              </a:lnSpc>
              <a:buNone/>
              <a:defRPr sz="1800">
                <a:latin typeface="Sassoon Infant Rg" panose="02000503030000020003" pitchFamily="50" charset="0"/>
                <a:ea typeface="Sassoon Infant Rg" panose="02000503030000020003" pitchFamily="50" charset="0"/>
              </a:defRPr>
            </a:lvl1pPr>
            <a:lvl2pPr>
              <a:defRPr sz="1600">
                <a:latin typeface="Sassoon Infant Rg" panose="02000503030000020003" pitchFamily="50" charset="0"/>
                <a:ea typeface="Sassoon Infant Rg" panose="02000503030000020003" pitchFamily="50" charset="0"/>
              </a:defRPr>
            </a:lvl2pPr>
            <a:lvl3pPr>
              <a:defRPr sz="1400">
                <a:latin typeface="Sassoon Infant Rg" panose="02000503030000020003" pitchFamily="50" charset="0"/>
                <a:ea typeface="Sassoon Infant Rg" panose="02000503030000020003" pitchFamily="50" charset="0"/>
              </a:defRPr>
            </a:lvl3pPr>
            <a:lvl4pPr>
              <a:defRPr sz="1400">
                <a:latin typeface="Sassoon Infant Rg" panose="02000503030000020003" pitchFamily="50" charset="0"/>
                <a:ea typeface="Sassoon Infant Rg" panose="02000503030000020003" pitchFamily="50" charset="0"/>
              </a:defRPr>
            </a:lvl4pPr>
            <a:lvl5pPr>
              <a:defRPr sz="1400">
                <a:latin typeface="Sassoon Infant Rg" panose="02000503030000020003" pitchFamily="50" charset="0"/>
                <a:ea typeface="Sassoon Infant Rg" panose="02000503030000020003" pitchFamily="50" charset="0"/>
              </a:defRPr>
            </a:lvl5pPr>
          </a:lstStyle>
          <a:p>
            <a:pPr lvl="0"/>
            <a:r>
              <a:rPr lang="en-US" dirty="0"/>
              <a:t>Click to edit Master text styles</a:t>
            </a:r>
          </a:p>
        </p:txBody>
      </p:sp>
      <p:sp>
        <p:nvSpPr>
          <p:cNvPr id="14" name="Content Placeholder 2"/>
          <p:cNvSpPr>
            <a:spLocks noGrp="1"/>
          </p:cNvSpPr>
          <p:nvPr>
            <p:ph idx="14"/>
          </p:nvPr>
        </p:nvSpPr>
        <p:spPr>
          <a:xfrm flipH="1">
            <a:off x="6117162" y="1513943"/>
            <a:ext cx="2275416" cy="1463427"/>
          </a:xfrm>
          <a:prstGeom prst="roundRect">
            <a:avLst>
              <a:gd name="adj" fmla="val 1874"/>
            </a:avLst>
          </a:prstGeom>
        </p:spPr>
        <p:txBody>
          <a:bodyPr tIns="252000" anchor="ctr"/>
          <a:lstStyle>
            <a:lvl1pPr marL="0" indent="0" algn="ctr">
              <a:lnSpc>
                <a:spcPct val="100000"/>
              </a:lnSpc>
              <a:buNone/>
              <a:defRPr sz="1800">
                <a:latin typeface="Sassoon Infant Rg" panose="02000503030000020003" pitchFamily="50" charset="0"/>
                <a:ea typeface="Sassoon Infant Rg" panose="02000503030000020003" pitchFamily="50" charset="0"/>
              </a:defRPr>
            </a:lvl1pPr>
            <a:lvl2pPr>
              <a:defRPr sz="1600">
                <a:latin typeface="Sassoon Infant Rg" panose="02000503030000020003" pitchFamily="50" charset="0"/>
                <a:ea typeface="Sassoon Infant Rg" panose="02000503030000020003" pitchFamily="50" charset="0"/>
              </a:defRPr>
            </a:lvl2pPr>
            <a:lvl3pPr>
              <a:defRPr sz="1400">
                <a:latin typeface="Sassoon Infant Rg" panose="02000503030000020003" pitchFamily="50" charset="0"/>
                <a:ea typeface="Sassoon Infant Rg" panose="02000503030000020003" pitchFamily="50" charset="0"/>
              </a:defRPr>
            </a:lvl3pPr>
            <a:lvl4pPr>
              <a:defRPr sz="1400">
                <a:latin typeface="Sassoon Infant Rg" panose="02000503030000020003" pitchFamily="50" charset="0"/>
                <a:ea typeface="Sassoon Infant Rg" panose="02000503030000020003" pitchFamily="50" charset="0"/>
              </a:defRPr>
            </a:lvl4pPr>
            <a:lvl5pPr>
              <a:defRPr sz="1400">
                <a:latin typeface="Sassoon Infant Rg" panose="02000503030000020003" pitchFamily="50" charset="0"/>
                <a:ea typeface="Sassoon Infant Rg" panose="02000503030000020003" pitchFamily="50" charset="0"/>
              </a:defRPr>
            </a:lvl5pPr>
          </a:lstStyle>
          <a:p>
            <a:pPr lvl="0"/>
            <a:r>
              <a:rPr lang="en-US" dirty="0"/>
              <a:t>Click to edit Master text styles</a:t>
            </a:r>
          </a:p>
        </p:txBody>
      </p:sp>
      <p:sp>
        <p:nvSpPr>
          <p:cNvPr id="15" name="Content Placeholder 2"/>
          <p:cNvSpPr>
            <a:spLocks noGrp="1"/>
          </p:cNvSpPr>
          <p:nvPr>
            <p:ph idx="15"/>
          </p:nvPr>
        </p:nvSpPr>
        <p:spPr>
          <a:xfrm flipH="1">
            <a:off x="3765547" y="3059085"/>
            <a:ext cx="2275416" cy="1463427"/>
          </a:xfrm>
          <a:prstGeom prst="roundRect">
            <a:avLst>
              <a:gd name="adj" fmla="val 1874"/>
            </a:avLst>
          </a:prstGeom>
        </p:spPr>
        <p:txBody>
          <a:bodyPr tIns="252000" anchor="ctr"/>
          <a:lstStyle>
            <a:lvl1pPr marL="0" indent="0" algn="ctr">
              <a:lnSpc>
                <a:spcPct val="100000"/>
              </a:lnSpc>
              <a:buNone/>
              <a:defRPr sz="1800">
                <a:latin typeface="Sassoon Infant Rg" panose="02000503030000020003" pitchFamily="50" charset="0"/>
                <a:ea typeface="Sassoon Infant Rg" panose="02000503030000020003" pitchFamily="50" charset="0"/>
              </a:defRPr>
            </a:lvl1pPr>
            <a:lvl2pPr>
              <a:defRPr sz="1600">
                <a:latin typeface="Sassoon Infant Rg" panose="02000503030000020003" pitchFamily="50" charset="0"/>
                <a:ea typeface="Sassoon Infant Rg" panose="02000503030000020003" pitchFamily="50" charset="0"/>
              </a:defRPr>
            </a:lvl2pPr>
            <a:lvl3pPr>
              <a:defRPr sz="1400">
                <a:latin typeface="Sassoon Infant Rg" panose="02000503030000020003" pitchFamily="50" charset="0"/>
                <a:ea typeface="Sassoon Infant Rg" panose="02000503030000020003" pitchFamily="50" charset="0"/>
              </a:defRPr>
            </a:lvl3pPr>
            <a:lvl4pPr>
              <a:defRPr sz="1400">
                <a:latin typeface="Sassoon Infant Rg" panose="02000503030000020003" pitchFamily="50" charset="0"/>
                <a:ea typeface="Sassoon Infant Rg" panose="02000503030000020003" pitchFamily="50" charset="0"/>
              </a:defRPr>
            </a:lvl4pPr>
            <a:lvl5pPr>
              <a:defRPr sz="1400">
                <a:latin typeface="Sassoon Infant Rg" panose="02000503030000020003" pitchFamily="50" charset="0"/>
                <a:ea typeface="Sassoon Infant Rg" panose="02000503030000020003" pitchFamily="50" charset="0"/>
              </a:defRPr>
            </a:lvl5pPr>
          </a:lstStyle>
          <a:p>
            <a:pPr lvl="0"/>
            <a:r>
              <a:rPr lang="en-US" dirty="0"/>
              <a:t>Click to edit Master text styles</a:t>
            </a:r>
          </a:p>
        </p:txBody>
      </p:sp>
      <p:sp>
        <p:nvSpPr>
          <p:cNvPr id="16" name="Content Placeholder 2"/>
          <p:cNvSpPr>
            <a:spLocks noGrp="1"/>
          </p:cNvSpPr>
          <p:nvPr>
            <p:ph idx="16"/>
          </p:nvPr>
        </p:nvSpPr>
        <p:spPr>
          <a:xfrm flipH="1">
            <a:off x="6117162" y="3062996"/>
            <a:ext cx="2275416" cy="1463427"/>
          </a:xfrm>
          <a:prstGeom prst="roundRect">
            <a:avLst>
              <a:gd name="adj" fmla="val 1874"/>
            </a:avLst>
          </a:prstGeom>
        </p:spPr>
        <p:txBody>
          <a:bodyPr tIns="252000" anchor="ctr"/>
          <a:lstStyle>
            <a:lvl1pPr marL="0" indent="0" algn="ctr">
              <a:lnSpc>
                <a:spcPct val="100000"/>
              </a:lnSpc>
              <a:buNone/>
              <a:defRPr sz="1800">
                <a:latin typeface="Sassoon Infant Rg" panose="02000503030000020003" pitchFamily="50" charset="0"/>
                <a:ea typeface="Sassoon Infant Rg" panose="02000503030000020003" pitchFamily="50" charset="0"/>
              </a:defRPr>
            </a:lvl1pPr>
            <a:lvl2pPr>
              <a:defRPr sz="1600">
                <a:latin typeface="Sassoon Infant Rg" panose="02000503030000020003" pitchFamily="50" charset="0"/>
                <a:ea typeface="Sassoon Infant Rg" panose="02000503030000020003" pitchFamily="50" charset="0"/>
              </a:defRPr>
            </a:lvl2pPr>
            <a:lvl3pPr>
              <a:defRPr sz="1400">
                <a:latin typeface="Sassoon Infant Rg" panose="02000503030000020003" pitchFamily="50" charset="0"/>
                <a:ea typeface="Sassoon Infant Rg" panose="02000503030000020003" pitchFamily="50" charset="0"/>
              </a:defRPr>
            </a:lvl3pPr>
            <a:lvl4pPr>
              <a:defRPr sz="1400">
                <a:latin typeface="Sassoon Infant Rg" panose="02000503030000020003" pitchFamily="50" charset="0"/>
                <a:ea typeface="Sassoon Infant Rg" panose="02000503030000020003" pitchFamily="50" charset="0"/>
              </a:defRPr>
            </a:lvl4pPr>
            <a:lvl5pPr>
              <a:defRPr sz="1400">
                <a:latin typeface="Sassoon Infant Rg" panose="02000503030000020003" pitchFamily="50" charset="0"/>
                <a:ea typeface="Sassoon Infant Rg" panose="02000503030000020003" pitchFamily="50" charset="0"/>
              </a:defRPr>
            </a:lvl5pPr>
          </a:lstStyle>
          <a:p>
            <a:pPr lvl="0"/>
            <a:r>
              <a:rPr lang="en-US" dirty="0"/>
              <a:t>Click to edit Master text styles</a:t>
            </a:r>
          </a:p>
        </p:txBody>
      </p:sp>
      <p:sp>
        <p:nvSpPr>
          <p:cNvPr id="17" name="Content Placeholder 2"/>
          <p:cNvSpPr>
            <a:spLocks noGrp="1"/>
          </p:cNvSpPr>
          <p:nvPr>
            <p:ph idx="17"/>
          </p:nvPr>
        </p:nvSpPr>
        <p:spPr>
          <a:xfrm flipH="1">
            <a:off x="3752849" y="4612048"/>
            <a:ext cx="2275416" cy="1463427"/>
          </a:xfrm>
          <a:prstGeom prst="roundRect">
            <a:avLst>
              <a:gd name="adj" fmla="val 1874"/>
            </a:avLst>
          </a:prstGeom>
        </p:spPr>
        <p:txBody>
          <a:bodyPr tIns="252000" anchor="ctr"/>
          <a:lstStyle>
            <a:lvl1pPr marL="0" indent="0" algn="ctr">
              <a:lnSpc>
                <a:spcPct val="100000"/>
              </a:lnSpc>
              <a:buNone/>
              <a:defRPr sz="1800">
                <a:latin typeface="Sassoon Infant Rg" panose="02000503030000020003" pitchFamily="50" charset="0"/>
                <a:ea typeface="Sassoon Infant Rg" panose="02000503030000020003" pitchFamily="50" charset="0"/>
              </a:defRPr>
            </a:lvl1pPr>
            <a:lvl2pPr>
              <a:defRPr sz="1600">
                <a:latin typeface="Sassoon Infant Rg" panose="02000503030000020003" pitchFamily="50" charset="0"/>
                <a:ea typeface="Sassoon Infant Rg" panose="02000503030000020003" pitchFamily="50" charset="0"/>
              </a:defRPr>
            </a:lvl2pPr>
            <a:lvl3pPr>
              <a:defRPr sz="1400">
                <a:latin typeface="Sassoon Infant Rg" panose="02000503030000020003" pitchFamily="50" charset="0"/>
                <a:ea typeface="Sassoon Infant Rg" panose="02000503030000020003" pitchFamily="50" charset="0"/>
              </a:defRPr>
            </a:lvl3pPr>
            <a:lvl4pPr>
              <a:defRPr sz="1400">
                <a:latin typeface="Sassoon Infant Rg" panose="02000503030000020003" pitchFamily="50" charset="0"/>
                <a:ea typeface="Sassoon Infant Rg" panose="02000503030000020003" pitchFamily="50" charset="0"/>
              </a:defRPr>
            </a:lvl4pPr>
            <a:lvl5pPr>
              <a:defRPr sz="1400">
                <a:latin typeface="Sassoon Infant Rg" panose="02000503030000020003" pitchFamily="50" charset="0"/>
                <a:ea typeface="Sassoon Infant Rg" panose="02000503030000020003" pitchFamily="50" charset="0"/>
              </a:defRPr>
            </a:lvl5pPr>
          </a:lstStyle>
          <a:p>
            <a:pPr lvl="0"/>
            <a:r>
              <a:rPr lang="en-US" dirty="0"/>
              <a:t>Click to edit Master text styles</a:t>
            </a:r>
          </a:p>
        </p:txBody>
      </p:sp>
      <p:sp>
        <p:nvSpPr>
          <p:cNvPr id="18" name="Content Placeholder 2"/>
          <p:cNvSpPr>
            <a:spLocks noGrp="1"/>
          </p:cNvSpPr>
          <p:nvPr>
            <p:ph idx="18"/>
          </p:nvPr>
        </p:nvSpPr>
        <p:spPr>
          <a:xfrm flipH="1">
            <a:off x="6117162" y="4616560"/>
            <a:ext cx="2275416" cy="1463427"/>
          </a:xfrm>
          <a:prstGeom prst="roundRect">
            <a:avLst>
              <a:gd name="adj" fmla="val 1874"/>
            </a:avLst>
          </a:prstGeom>
        </p:spPr>
        <p:txBody>
          <a:bodyPr tIns="252000" anchor="ctr"/>
          <a:lstStyle>
            <a:lvl1pPr marL="0" indent="0" algn="ctr">
              <a:lnSpc>
                <a:spcPct val="100000"/>
              </a:lnSpc>
              <a:buNone/>
              <a:defRPr sz="1800">
                <a:latin typeface="Sassoon Infant Rg" panose="02000503030000020003" pitchFamily="50" charset="0"/>
                <a:ea typeface="Sassoon Infant Rg" panose="02000503030000020003" pitchFamily="50" charset="0"/>
              </a:defRPr>
            </a:lvl1pPr>
            <a:lvl2pPr>
              <a:defRPr sz="1600">
                <a:latin typeface="Sassoon Infant Rg" panose="02000503030000020003" pitchFamily="50" charset="0"/>
                <a:ea typeface="Sassoon Infant Rg" panose="02000503030000020003" pitchFamily="50" charset="0"/>
              </a:defRPr>
            </a:lvl2pPr>
            <a:lvl3pPr>
              <a:defRPr sz="1400">
                <a:latin typeface="Sassoon Infant Rg" panose="02000503030000020003" pitchFamily="50" charset="0"/>
                <a:ea typeface="Sassoon Infant Rg" panose="02000503030000020003" pitchFamily="50" charset="0"/>
              </a:defRPr>
            </a:lvl3pPr>
            <a:lvl4pPr>
              <a:defRPr sz="1400">
                <a:latin typeface="Sassoon Infant Rg" panose="02000503030000020003" pitchFamily="50" charset="0"/>
                <a:ea typeface="Sassoon Infant Rg" panose="02000503030000020003" pitchFamily="50" charset="0"/>
              </a:defRPr>
            </a:lvl4pPr>
            <a:lvl5pPr>
              <a:defRPr sz="1400">
                <a:latin typeface="Sassoon Infant Rg" panose="02000503030000020003" pitchFamily="50" charset="0"/>
                <a:ea typeface="Sassoon Infant Rg" panose="02000503030000020003" pitchFamily="50" charset="0"/>
              </a:defRPr>
            </a:lvl5pPr>
          </a:lstStyle>
          <a:p>
            <a:pPr lvl="0"/>
            <a:r>
              <a:rPr lang="en-US" dirty="0"/>
              <a:t>Click to edit Master text styles</a:t>
            </a:r>
          </a:p>
        </p:txBody>
      </p:sp>
    </p:spTree>
    <p:extLst>
      <p:ext uri="{BB962C8B-B14F-4D97-AF65-F5344CB8AC3E}">
        <p14:creationId xmlns:p14="http://schemas.microsoft.com/office/powerpoint/2010/main" val="285688711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Aims Slide">
    <p:spTree>
      <p:nvGrpSpPr>
        <p:cNvPr id="1" name=""/>
        <p:cNvGrpSpPr/>
        <p:nvPr/>
      </p:nvGrpSpPr>
      <p:grpSpPr>
        <a:xfrm>
          <a:off x="0" y="0"/>
          <a:ext cx="0" cy="0"/>
          <a:chOff x="0" y="0"/>
          <a:chExt cx="0" cy="0"/>
        </a:xfrm>
      </p:grpSpPr>
      <p:sp>
        <p:nvSpPr>
          <p:cNvPr id="7" name="Rounded Rectangle 6"/>
          <p:cNvSpPr/>
          <p:nvPr userDrawn="1"/>
        </p:nvSpPr>
        <p:spPr bwMode="auto">
          <a:xfrm>
            <a:off x="503239" y="2930434"/>
            <a:ext cx="8137524" cy="3414803"/>
          </a:xfrm>
          <a:prstGeom prst="roundRect">
            <a:avLst>
              <a:gd name="adj" fmla="val 6409"/>
            </a:avLst>
          </a:prstGeom>
          <a:solidFill>
            <a:srgbClr val="FFF9E7"/>
          </a:solidFill>
          <a:ln w="25400" cap="rnd">
            <a:solidFill>
              <a:srgbClr val="FEFBDA"/>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1350" dirty="0"/>
              <a:t> </a:t>
            </a:r>
          </a:p>
        </p:txBody>
      </p:sp>
      <p:sp>
        <p:nvSpPr>
          <p:cNvPr id="8" name="Rounded Rectangle 7"/>
          <p:cNvSpPr/>
          <p:nvPr userDrawn="1"/>
        </p:nvSpPr>
        <p:spPr bwMode="auto">
          <a:xfrm>
            <a:off x="503239" y="512763"/>
            <a:ext cx="8137524" cy="2193019"/>
          </a:xfrm>
          <a:prstGeom prst="roundRect">
            <a:avLst>
              <a:gd name="adj" fmla="val 6409"/>
            </a:avLst>
          </a:prstGeom>
          <a:solidFill>
            <a:srgbClr val="FFF9E7"/>
          </a:solidFill>
          <a:ln w="25400" cap="rnd">
            <a:solidFill>
              <a:srgbClr val="FEFBDA"/>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1350" dirty="0"/>
              <a:t> </a:t>
            </a:r>
          </a:p>
        </p:txBody>
      </p:sp>
      <p:sp>
        <p:nvSpPr>
          <p:cNvPr id="9" name="Title 1"/>
          <p:cNvSpPr txBox="1">
            <a:spLocks/>
          </p:cNvSpPr>
          <p:nvPr userDrawn="1"/>
        </p:nvSpPr>
        <p:spPr>
          <a:xfrm>
            <a:off x="628650" y="3071286"/>
            <a:ext cx="7886700" cy="540000"/>
          </a:xfrm>
          <a:prstGeom prst="rect">
            <a:avLst/>
          </a:prstGeom>
        </p:spPr>
        <p:txBody>
          <a:bodyPr lIns="0" tIns="0" rIns="0" bIns="0" anchor="ctr" anchorCtr="1">
            <a:noAutofit/>
          </a:bodyPr>
          <a:lstStyle>
            <a:lvl1pPr algn="l" defTabSz="914400" rtl="0" eaLnBrk="1" latinLnBrk="0" hangingPunct="1">
              <a:lnSpc>
                <a:spcPct val="90000"/>
              </a:lnSpc>
              <a:spcBef>
                <a:spcPct val="0"/>
              </a:spcBef>
              <a:buNone/>
              <a:defRPr sz="4000" b="1" kern="1200">
                <a:solidFill>
                  <a:schemeClr val="tx1"/>
                </a:solidFill>
                <a:latin typeface="Sassoon Infant Md" panose="02000603050000020003" pitchFamily="50" charset="0"/>
                <a:ea typeface="+mj-ea"/>
                <a:cs typeface="+mj-cs"/>
              </a:defRPr>
            </a:lvl1pPr>
          </a:lstStyle>
          <a:p>
            <a:r>
              <a:rPr lang="en-US" sz="3600" dirty="0"/>
              <a:t>Success Criteria</a:t>
            </a:r>
          </a:p>
        </p:txBody>
      </p:sp>
      <p:sp>
        <p:nvSpPr>
          <p:cNvPr id="10" name="Title 1"/>
          <p:cNvSpPr txBox="1">
            <a:spLocks/>
          </p:cNvSpPr>
          <p:nvPr userDrawn="1"/>
        </p:nvSpPr>
        <p:spPr>
          <a:xfrm>
            <a:off x="628648" y="734785"/>
            <a:ext cx="7886700" cy="540000"/>
          </a:xfrm>
          <a:prstGeom prst="rect">
            <a:avLst/>
          </a:prstGeom>
        </p:spPr>
        <p:txBody>
          <a:bodyPr lIns="0" tIns="0" rIns="0" bIns="0" anchor="ctr" anchorCtr="1">
            <a:noAutofit/>
          </a:bodyPr>
          <a:lstStyle>
            <a:lvl1pPr algn="l" defTabSz="914400" rtl="0" eaLnBrk="1" latinLnBrk="0" hangingPunct="1">
              <a:lnSpc>
                <a:spcPct val="90000"/>
              </a:lnSpc>
              <a:spcBef>
                <a:spcPct val="0"/>
              </a:spcBef>
              <a:buNone/>
              <a:defRPr sz="4000" b="1" kern="1200">
                <a:solidFill>
                  <a:schemeClr val="tx1"/>
                </a:solidFill>
                <a:latin typeface="Sassoon Infant Md" panose="02000603050000020003" pitchFamily="50" charset="0"/>
                <a:ea typeface="+mj-ea"/>
                <a:cs typeface="+mj-cs"/>
              </a:defRPr>
            </a:lvl1pPr>
          </a:lstStyle>
          <a:p>
            <a:r>
              <a:rPr lang="en-US" sz="3600" dirty="0"/>
              <a:t>Aim</a:t>
            </a:r>
          </a:p>
        </p:txBody>
      </p:sp>
      <p:sp>
        <p:nvSpPr>
          <p:cNvPr id="11" name="Content Placeholder 15"/>
          <p:cNvSpPr>
            <a:spLocks noGrp="1"/>
          </p:cNvSpPr>
          <p:nvPr>
            <p:ph idx="1"/>
          </p:nvPr>
        </p:nvSpPr>
        <p:spPr>
          <a:xfrm>
            <a:off x="628650" y="1127760"/>
            <a:ext cx="7886700" cy="1409700"/>
          </a:xfrm>
        </p:spPr>
        <p:txBody>
          <a:bodyPr>
            <a:normAutofit fontScale="92500" lnSpcReduction="10000"/>
          </a:bodyPr>
          <a:lstStyle/>
          <a:p>
            <a:r>
              <a:rPr lang="en-GB" dirty="0"/>
              <a:t>Statement 1 Lorem ipsum </a:t>
            </a:r>
            <a:r>
              <a:rPr lang="en-GB" dirty="0" err="1"/>
              <a:t>dolor</a:t>
            </a:r>
            <a:r>
              <a:rPr lang="en-GB" dirty="0"/>
              <a:t> sit </a:t>
            </a:r>
            <a:r>
              <a:rPr lang="en-GB" dirty="0" err="1"/>
              <a:t>amet</a:t>
            </a:r>
            <a:r>
              <a:rPr lang="en-GB" dirty="0"/>
              <a:t>, </a:t>
            </a:r>
            <a:r>
              <a:rPr lang="en-GB" dirty="0" err="1"/>
              <a:t>consectetur</a:t>
            </a:r>
            <a:r>
              <a:rPr lang="en-GB" dirty="0"/>
              <a:t> </a:t>
            </a:r>
            <a:r>
              <a:rPr lang="en-GB" dirty="0" err="1"/>
              <a:t>adipiscing</a:t>
            </a:r>
            <a:r>
              <a:rPr lang="en-GB" dirty="0"/>
              <a:t> </a:t>
            </a:r>
            <a:r>
              <a:rPr lang="en-GB" dirty="0" err="1"/>
              <a:t>elit</a:t>
            </a:r>
            <a:r>
              <a:rPr lang="en-GB" dirty="0"/>
              <a:t>.</a:t>
            </a:r>
          </a:p>
          <a:p>
            <a:r>
              <a:rPr lang="en-GB" dirty="0"/>
              <a:t>Statement 2</a:t>
            </a:r>
          </a:p>
          <a:p>
            <a:pPr lvl="1"/>
            <a:r>
              <a:rPr lang="en-GB" dirty="0"/>
              <a:t>Sub statement</a:t>
            </a:r>
          </a:p>
        </p:txBody>
      </p:sp>
      <p:sp>
        <p:nvSpPr>
          <p:cNvPr id="12" name="Content Placeholder 15"/>
          <p:cNvSpPr txBox="1">
            <a:spLocks/>
          </p:cNvSpPr>
          <p:nvPr userDrawn="1"/>
        </p:nvSpPr>
        <p:spPr>
          <a:xfrm>
            <a:off x="628650" y="3466803"/>
            <a:ext cx="7886700" cy="1409700"/>
          </a:xfrm>
          <a:prstGeom prst="rect">
            <a:avLst/>
          </a:prstGeom>
          <a:noFill/>
          <a:ln w="25400">
            <a:noFill/>
          </a:ln>
        </p:spPr>
        <p:txBody>
          <a:bodyPr vert="horz" lIns="180000" tIns="252000" rIns="252000" bIns="18000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1800" kern="1200">
                <a:solidFill>
                  <a:srgbClr val="1C1C1C"/>
                </a:solidFill>
                <a:latin typeface="Sassoon Infant Rg" panose="02000503030000020003" pitchFamily="50" charset="0"/>
                <a:ea typeface="Sassoon Infant Rg" panose="02000503030000020003" pitchFamily="50" charset="0"/>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600" kern="1200">
                <a:solidFill>
                  <a:srgbClr val="1C1C1C"/>
                </a:solidFill>
                <a:latin typeface="Sassoon Infant Rg" panose="02000503030000020003" pitchFamily="50" charset="0"/>
                <a:ea typeface="Sassoon Infant Rg" panose="02000503030000020003" pitchFamily="50" charset="0"/>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400" kern="1200">
                <a:solidFill>
                  <a:srgbClr val="1C1C1C"/>
                </a:solidFill>
                <a:latin typeface="Sassoon Infant Rg" panose="02000503030000020003" pitchFamily="50" charset="0"/>
                <a:ea typeface="Sassoon Infant Rg" panose="02000503030000020003" pitchFamily="50" charset="0"/>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400" kern="1200">
                <a:solidFill>
                  <a:srgbClr val="1C1C1C"/>
                </a:solidFill>
                <a:latin typeface="Sassoon Infant Rg" panose="02000503030000020003" pitchFamily="50" charset="0"/>
                <a:ea typeface="Sassoon Infant Rg" panose="02000503030000020003" pitchFamily="50" charset="0"/>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400" kern="1200">
                <a:solidFill>
                  <a:srgbClr val="1C1C1C"/>
                </a:solidFill>
                <a:latin typeface="Sassoon Infant Rg" panose="02000503030000020003" pitchFamily="50" charset="0"/>
                <a:ea typeface="Sassoon Infant Rg" panose="02000503030000020003" pitchFamily="50" charset="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dirty="0"/>
              <a:t>Statement 1 Lorem ipsum dolor sit amet, consectetur adipiscing elit.</a:t>
            </a:r>
          </a:p>
          <a:p>
            <a:r>
              <a:rPr lang="en-GB" dirty="0"/>
              <a:t>Statement 2</a:t>
            </a:r>
          </a:p>
          <a:p>
            <a:pPr lvl="1"/>
            <a:r>
              <a:rPr lang="en-GB" dirty="0"/>
              <a:t>Sub statement</a:t>
            </a:r>
          </a:p>
        </p:txBody>
      </p:sp>
    </p:spTree>
    <p:extLst>
      <p:ext uri="{BB962C8B-B14F-4D97-AF65-F5344CB8AC3E}">
        <p14:creationId xmlns:p14="http://schemas.microsoft.com/office/powerpoint/2010/main" val="225752320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End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68197377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5" name="Rounded Rectangle 4"/>
          <p:cNvSpPr/>
          <p:nvPr userDrawn="1"/>
        </p:nvSpPr>
        <p:spPr bwMode="auto">
          <a:xfrm>
            <a:off x="457198" y="438151"/>
            <a:ext cx="8220075" cy="5957887"/>
          </a:xfrm>
          <a:prstGeom prst="roundRect">
            <a:avLst>
              <a:gd name="adj" fmla="val 2649"/>
            </a:avLst>
          </a:prstGeom>
          <a:solidFill>
            <a:schemeClr val="bg1">
              <a:alpha val="90000"/>
            </a:schemeClr>
          </a:solidFill>
          <a:ln w="25400" cap="rnd">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1350" dirty="0"/>
              <a:t> </a:t>
            </a:r>
          </a:p>
        </p:txBody>
      </p:sp>
      <p:sp>
        <p:nvSpPr>
          <p:cNvPr id="8" name="Title 5"/>
          <p:cNvSpPr>
            <a:spLocks noGrp="1"/>
          </p:cNvSpPr>
          <p:nvPr>
            <p:ph type="title"/>
          </p:nvPr>
        </p:nvSpPr>
        <p:spPr>
          <a:xfrm>
            <a:off x="457198" y="478895"/>
            <a:ext cx="8220075" cy="994306"/>
          </a:xfrm>
        </p:spPr>
        <p:txBody>
          <a:bodyPr>
            <a:noAutofit/>
          </a:bodyPr>
          <a:lstStyle/>
          <a:p>
            <a:endParaRPr lang="en-GB" dirty="0"/>
          </a:p>
        </p:txBody>
      </p:sp>
      <p:sp>
        <p:nvSpPr>
          <p:cNvPr id="7" name="Content Placeholder 11"/>
          <p:cNvSpPr>
            <a:spLocks noGrp="1"/>
          </p:cNvSpPr>
          <p:nvPr>
            <p:ph idx="1"/>
          </p:nvPr>
        </p:nvSpPr>
        <p:spPr>
          <a:xfrm>
            <a:off x="755651" y="1513946"/>
            <a:ext cx="7632700" cy="4578880"/>
          </a:xfrm>
        </p:spPr>
        <p:txBody>
          <a:bodyPr lIns="0" tIns="0" rIns="0" bIns="0"/>
          <a:lstStyle>
            <a:lvl1pPr marL="0" indent="0">
              <a:buNone/>
              <a:defRPr baseline="0"/>
            </a:lvl1pPr>
          </a:lstStyle>
          <a:p>
            <a:r>
              <a:rPr lang="en-GB" dirty="0"/>
              <a:t>Click to edit Master text styles</a:t>
            </a:r>
          </a:p>
        </p:txBody>
      </p:sp>
    </p:spTree>
    <p:extLst>
      <p:ext uri="{BB962C8B-B14F-4D97-AF65-F5344CB8AC3E}">
        <p14:creationId xmlns:p14="http://schemas.microsoft.com/office/powerpoint/2010/main" val="26107948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5" name="Rounded Rectangle 4"/>
          <p:cNvSpPr/>
          <p:nvPr userDrawn="1"/>
        </p:nvSpPr>
        <p:spPr bwMode="auto">
          <a:xfrm>
            <a:off x="457198" y="438151"/>
            <a:ext cx="8220075" cy="5957887"/>
          </a:xfrm>
          <a:prstGeom prst="roundRect">
            <a:avLst>
              <a:gd name="adj" fmla="val 2649"/>
            </a:avLst>
          </a:prstGeom>
          <a:solidFill>
            <a:schemeClr val="bg1">
              <a:alpha val="90000"/>
            </a:schemeClr>
          </a:solidFill>
          <a:ln w="25400" cap="rnd">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1350" dirty="0"/>
              <a:t> </a:t>
            </a:r>
          </a:p>
        </p:txBody>
      </p:sp>
      <p:sp>
        <p:nvSpPr>
          <p:cNvPr id="6" name="Rectangle 5"/>
          <p:cNvSpPr/>
          <p:nvPr userDrawn="1"/>
        </p:nvSpPr>
        <p:spPr>
          <a:xfrm>
            <a:off x="457197" y="1513944"/>
            <a:ext cx="8220075" cy="4882094"/>
          </a:xfrm>
          <a:prstGeom prst="rect">
            <a:avLst/>
          </a:prstGeom>
          <a:solidFill>
            <a:schemeClr val="accent3">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base" hangingPunct="0">
              <a:spcBef>
                <a:spcPct val="0"/>
              </a:spcBef>
              <a:spcAft>
                <a:spcPct val="0"/>
              </a:spcAft>
              <a:defRPr/>
            </a:pPr>
            <a:endParaRPr lang="en-GB" dirty="0">
              <a:solidFill>
                <a:srgbClr val="FFFFFF"/>
              </a:solidFill>
            </a:endParaRPr>
          </a:p>
        </p:txBody>
      </p:sp>
      <p:sp>
        <p:nvSpPr>
          <p:cNvPr id="3" name="Content Placeholder 2"/>
          <p:cNvSpPr>
            <a:spLocks noGrp="1"/>
          </p:cNvSpPr>
          <p:nvPr>
            <p:ph idx="1"/>
          </p:nvPr>
        </p:nvSpPr>
        <p:spPr>
          <a:xfrm>
            <a:off x="457198" y="1513945"/>
            <a:ext cx="8220075" cy="4882093"/>
          </a:xfrm>
          <a:prstGeom prst="roundRect">
            <a:avLst>
              <a:gd name="adj" fmla="val 1874"/>
            </a:avLst>
          </a:prstGeom>
        </p:spPr>
        <p:txBody>
          <a:bodyPr tIns="252000"/>
          <a:lstStyle>
            <a:lvl1pPr marL="0" indent="0">
              <a:lnSpc>
                <a:spcPct val="100000"/>
              </a:lnSpc>
              <a:buNone/>
              <a:defRPr sz="1800">
                <a:latin typeface="Sassoon Infant Rg" panose="02000503030000020003" pitchFamily="50" charset="0"/>
                <a:ea typeface="Sassoon Infant Rg" panose="02000503030000020003" pitchFamily="50" charset="0"/>
              </a:defRPr>
            </a:lvl1pPr>
            <a:lvl2pPr>
              <a:defRPr sz="1600">
                <a:latin typeface="Sassoon Infant Rg" panose="02000503030000020003" pitchFamily="50" charset="0"/>
                <a:ea typeface="Sassoon Infant Rg" panose="02000503030000020003" pitchFamily="50" charset="0"/>
              </a:defRPr>
            </a:lvl2pPr>
            <a:lvl3pPr>
              <a:defRPr sz="1400">
                <a:latin typeface="Sassoon Infant Rg" panose="02000503030000020003" pitchFamily="50" charset="0"/>
                <a:ea typeface="Sassoon Infant Rg" panose="02000503030000020003" pitchFamily="50" charset="0"/>
              </a:defRPr>
            </a:lvl3pPr>
            <a:lvl4pPr>
              <a:defRPr sz="1400">
                <a:latin typeface="Sassoon Infant Rg" panose="02000503030000020003" pitchFamily="50" charset="0"/>
                <a:ea typeface="Sassoon Infant Rg" panose="02000503030000020003" pitchFamily="50" charset="0"/>
              </a:defRPr>
            </a:lvl4pPr>
            <a:lvl5pPr>
              <a:defRPr sz="1400">
                <a:latin typeface="Sassoon Infant Rg" panose="02000503030000020003" pitchFamily="50" charset="0"/>
                <a:ea typeface="Sassoon Infant Rg" panose="02000503030000020003" pitchFamily="50" charset="0"/>
              </a:defRPr>
            </a:lvl5pPr>
          </a:lstStyle>
          <a:p>
            <a:pPr lvl="0"/>
            <a:r>
              <a:rPr lang="en-US" dirty="0"/>
              <a:t>Click to edit Master text styles</a:t>
            </a:r>
          </a:p>
        </p:txBody>
      </p:sp>
      <p:sp>
        <p:nvSpPr>
          <p:cNvPr id="8" name="Title 5"/>
          <p:cNvSpPr>
            <a:spLocks noGrp="1"/>
          </p:cNvSpPr>
          <p:nvPr>
            <p:ph type="title"/>
          </p:nvPr>
        </p:nvSpPr>
        <p:spPr>
          <a:xfrm>
            <a:off x="457198" y="478895"/>
            <a:ext cx="8220075" cy="994306"/>
          </a:xfrm>
        </p:spPr>
        <p:txBody>
          <a:bodyPr>
            <a:noAutofit/>
          </a:bodyPr>
          <a:lstStyle/>
          <a:p>
            <a:endParaRPr lang="en-GB" dirty="0"/>
          </a:p>
        </p:txBody>
      </p:sp>
    </p:spTree>
    <p:extLst>
      <p:ext uri="{BB962C8B-B14F-4D97-AF65-F5344CB8AC3E}">
        <p14:creationId xmlns:p14="http://schemas.microsoft.com/office/powerpoint/2010/main" val="81813328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Layout 1">
    <p:spTree>
      <p:nvGrpSpPr>
        <p:cNvPr id="1" name=""/>
        <p:cNvGrpSpPr/>
        <p:nvPr/>
      </p:nvGrpSpPr>
      <p:grpSpPr>
        <a:xfrm>
          <a:off x="0" y="0"/>
          <a:ext cx="0" cy="0"/>
          <a:chOff x="0" y="0"/>
          <a:chExt cx="0" cy="0"/>
        </a:xfrm>
      </p:grpSpPr>
      <p:sp>
        <p:nvSpPr>
          <p:cNvPr id="5" name="Rounded Rectangle 4"/>
          <p:cNvSpPr/>
          <p:nvPr userDrawn="1"/>
        </p:nvSpPr>
        <p:spPr bwMode="auto">
          <a:xfrm>
            <a:off x="457198" y="438151"/>
            <a:ext cx="8220075" cy="5957887"/>
          </a:xfrm>
          <a:prstGeom prst="roundRect">
            <a:avLst>
              <a:gd name="adj" fmla="val 2649"/>
            </a:avLst>
          </a:prstGeom>
          <a:solidFill>
            <a:schemeClr val="bg1">
              <a:alpha val="90000"/>
            </a:schemeClr>
          </a:solidFill>
          <a:ln w="25400" cap="rnd">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1350" dirty="0"/>
              <a:t> </a:t>
            </a:r>
          </a:p>
        </p:txBody>
      </p:sp>
      <p:sp>
        <p:nvSpPr>
          <p:cNvPr id="8" name="Title 5"/>
          <p:cNvSpPr>
            <a:spLocks noGrp="1"/>
          </p:cNvSpPr>
          <p:nvPr>
            <p:ph type="title"/>
          </p:nvPr>
        </p:nvSpPr>
        <p:spPr>
          <a:xfrm>
            <a:off x="457198" y="478895"/>
            <a:ext cx="8220075" cy="994306"/>
          </a:xfrm>
        </p:spPr>
        <p:txBody>
          <a:bodyPr>
            <a:noAutofit/>
          </a:bodyPr>
          <a:lstStyle/>
          <a:p>
            <a:endParaRPr lang="en-GB" dirty="0"/>
          </a:p>
        </p:txBody>
      </p:sp>
      <p:sp>
        <p:nvSpPr>
          <p:cNvPr id="7" name="Rectangle 6"/>
          <p:cNvSpPr/>
          <p:nvPr userDrawn="1"/>
        </p:nvSpPr>
        <p:spPr>
          <a:xfrm>
            <a:off x="755650" y="1513944"/>
            <a:ext cx="7632700" cy="4578881"/>
          </a:xfrm>
          <a:prstGeom prst="rect">
            <a:avLst/>
          </a:prstGeom>
          <a:solidFill>
            <a:schemeClr val="accent3">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base" hangingPunct="0">
              <a:spcBef>
                <a:spcPct val="0"/>
              </a:spcBef>
              <a:spcAft>
                <a:spcPct val="0"/>
              </a:spcAft>
              <a:defRPr/>
            </a:pPr>
            <a:endParaRPr lang="en-GB" dirty="0">
              <a:solidFill>
                <a:srgbClr val="FFFFFF"/>
              </a:solidFill>
            </a:endParaRPr>
          </a:p>
        </p:txBody>
      </p:sp>
      <p:grpSp>
        <p:nvGrpSpPr>
          <p:cNvPr id="3" name="Group 2"/>
          <p:cNvGrpSpPr/>
          <p:nvPr userDrawn="1"/>
        </p:nvGrpSpPr>
        <p:grpSpPr>
          <a:xfrm>
            <a:off x="4002736" y="1738841"/>
            <a:ext cx="4189074" cy="4129086"/>
            <a:chOff x="4002736" y="1755885"/>
            <a:chExt cx="4189074" cy="4129086"/>
          </a:xfrm>
        </p:grpSpPr>
        <p:sp>
          <p:nvSpPr>
            <p:cNvPr id="9" name="Oval 8"/>
            <p:cNvSpPr/>
            <p:nvPr userDrawn="1"/>
          </p:nvSpPr>
          <p:spPr bwMode="auto">
            <a:xfrm>
              <a:off x="4002736" y="1755885"/>
              <a:ext cx="1998662" cy="1997075"/>
            </a:xfrm>
            <a:prstGeom prst="ellipse">
              <a:avLst/>
            </a:prstGeom>
            <a:solidFill>
              <a:srgbClr val="FDFEF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lvl="0" algn="ctr"/>
              <a:endParaRPr lang="en-US" dirty="0">
                <a:solidFill>
                  <a:sysClr val="windowText" lastClr="000000"/>
                </a:solidFill>
              </a:endParaRPr>
            </a:p>
          </p:txBody>
        </p:sp>
        <p:sp>
          <p:nvSpPr>
            <p:cNvPr id="11" name="Oval 10"/>
            <p:cNvSpPr/>
            <p:nvPr userDrawn="1"/>
          </p:nvSpPr>
          <p:spPr bwMode="auto">
            <a:xfrm>
              <a:off x="6193147" y="1755885"/>
              <a:ext cx="1998663" cy="1997075"/>
            </a:xfrm>
            <a:prstGeom prst="ellipse">
              <a:avLst/>
            </a:prstGeom>
            <a:solidFill>
              <a:srgbClr val="FDFEF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lvl="0" algn="ctr"/>
              <a:endParaRPr lang="en-US" dirty="0">
                <a:solidFill>
                  <a:sysClr val="windowText" lastClr="000000"/>
                </a:solidFill>
              </a:endParaRPr>
            </a:p>
          </p:txBody>
        </p:sp>
        <p:sp>
          <p:nvSpPr>
            <p:cNvPr id="12" name="Oval 11"/>
            <p:cNvSpPr/>
            <p:nvPr userDrawn="1"/>
          </p:nvSpPr>
          <p:spPr bwMode="auto">
            <a:xfrm>
              <a:off x="6193147" y="3886309"/>
              <a:ext cx="1997075" cy="1998662"/>
            </a:xfrm>
            <a:prstGeom prst="ellipse">
              <a:avLst/>
            </a:prstGeom>
            <a:solidFill>
              <a:srgbClr val="FDFEF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lvl="0" algn="ctr"/>
              <a:endParaRPr lang="en-US" dirty="0">
                <a:solidFill>
                  <a:sysClr val="windowText" lastClr="000000"/>
                </a:solidFill>
              </a:endParaRPr>
            </a:p>
          </p:txBody>
        </p:sp>
        <p:sp>
          <p:nvSpPr>
            <p:cNvPr id="13" name="Oval 12"/>
            <p:cNvSpPr/>
            <p:nvPr userDrawn="1"/>
          </p:nvSpPr>
          <p:spPr bwMode="auto">
            <a:xfrm>
              <a:off x="4002736" y="3886309"/>
              <a:ext cx="1998663" cy="1998662"/>
            </a:xfrm>
            <a:prstGeom prst="ellipse">
              <a:avLst/>
            </a:prstGeom>
            <a:solidFill>
              <a:srgbClr val="FDFEF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lvl="0" algn="ctr"/>
              <a:endParaRPr lang="en-US" dirty="0">
                <a:solidFill>
                  <a:sysClr val="windowText" lastClr="000000"/>
                </a:solidFill>
              </a:endParaRPr>
            </a:p>
          </p:txBody>
        </p:sp>
      </p:grpSp>
      <p:sp>
        <p:nvSpPr>
          <p:cNvPr id="14" name="Content Placeholder 2"/>
          <p:cNvSpPr>
            <a:spLocks noGrp="1"/>
          </p:cNvSpPr>
          <p:nvPr userDrawn="1">
            <p:ph idx="1"/>
          </p:nvPr>
        </p:nvSpPr>
        <p:spPr>
          <a:xfrm>
            <a:off x="755650" y="1513944"/>
            <a:ext cx="3048958" cy="4578882"/>
          </a:xfrm>
          <a:prstGeom prst="roundRect">
            <a:avLst>
              <a:gd name="adj" fmla="val 1874"/>
            </a:avLst>
          </a:prstGeom>
        </p:spPr>
        <p:txBody>
          <a:bodyPr anchor="ctr"/>
          <a:lstStyle>
            <a:lvl1pPr marL="0" indent="0" algn="ctr">
              <a:lnSpc>
                <a:spcPct val="100000"/>
              </a:lnSpc>
              <a:buNone/>
              <a:defRPr sz="1800">
                <a:latin typeface="Sassoon Infant Rg" panose="02000503030000020003" pitchFamily="50" charset="0"/>
                <a:ea typeface="Sassoon Infant Rg" panose="02000503030000020003" pitchFamily="50" charset="0"/>
              </a:defRPr>
            </a:lvl1pPr>
            <a:lvl2pPr>
              <a:defRPr sz="1600">
                <a:latin typeface="Sassoon Infant Rg" panose="02000503030000020003" pitchFamily="50" charset="0"/>
                <a:ea typeface="Sassoon Infant Rg" panose="02000503030000020003" pitchFamily="50" charset="0"/>
              </a:defRPr>
            </a:lvl2pPr>
            <a:lvl3pPr>
              <a:defRPr sz="1400">
                <a:latin typeface="Sassoon Infant Rg" panose="02000503030000020003" pitchFamily="50" charset="0"/>
                <a:ea typeface="Sassoon Infant Rg" panose="02000503030000020003" pitchFamily="50" charset="0"/>
              </a:defRPr>
            </a:lvl3pPr>
            <a:lvl4pPr>
              <a:defRPr sz="1400">
                <a:latin typeface="Sassoon Infant Rg" panose="02000503030000020003" pitchFamily="50" charset="0"/>
                <a:ea typeface="Sassoon Infant Rg" panose="02000503030000020003" pitchFamily="50" charset="0"/>
              </a:defRPr>
            </a:lvl4pPr>
            <a:lvl5pPr>
              <a:defRPr sz="1400">
                <a:latin typeface="Sassoon Infant Rg" panose="02000503030000020003" pitchFamily="50" charset="0"/>
                <a:ea typeface="Sassoon Infant Rg" panose="02000503030000020003" pitchFamily="50" charset="0"/>
              </a:defRPr>
            </a:lvl5pPr>
          </a:lstStyle>
          <a:p>
            <a:pPr lvl="0"/>
            <a:r>
              <a:rPr lang="en-US" dirty="0"/>
              <a:t>Click to edit Master text styles</a:t>
            </a:r>
          </a:p>
        </p:txBody>
      </p:sp>
      <p:sp>
        <p:nvSpPr>
          <p:cNvPr id="15" name="Content Placeholder 2"/>
          <p:cNvSpPr>
            <a:spLocks noGrp="1"/>
          </p:cNvSpPr>
          <p:nvPr userDrawn="1">
            <p:ph idx="10"/>
          </p:nvPr>
        </p:nvSpPr>
        <p:spPr>
          <a:xfrm>
            <a:off x="4012772" y="1736724"/>
            <a:ext cx="1980159" cy="1997075"/>
          </a:xfrm>
          <a:prstGeom prst="roundRect">
            <a:avLst>
              <a:gd name="adj" fmla="val 1874"/>
            </a:avLst>
          </a:prstGeom>
        </p:spPr>
        <p:txBody>
          <a:bodyPr tIns="252000" anchor="ctr"/>
          <a:lstStyle>
            <a:lvl1pPr marL="0" indent="0" algn="ctr">
              <a:lnSpc>
                <a:spcPct val="100000"/>
              </a:lnSpc>
              <a:buNone/>
              <a:defRPr sz="1800">
                <a:latin typeface="Sassoon Infant Rg" panose="02000503030000020003" pitchFamily="50" charset="0"/>
                <a:ea typeface="Sassoon Infant Rg" panose="02000503030000020003" pitchFamily="50" charset="0"/>
              </a:defRPr>
            </a:lvl1pPr>
            <a:lvl2pPr>
              <a:defRPr sz="1600">
                <a:latin typeface="Sassoon Infant Rg" panose="02000503030000020003" pitchFamily="50" charset="0"/>
                <a:ea typeface="Sassoon Infant Rg" panose="02000503030000020003" pitchFamily="50" charset="0"/>
              </a:defRPr>
            </a:lvl2pPr>
            <a:lvl3pPr>
              <a:defRPr sz="1400">
                <a:latin typeface="Sassoon Infant Rg" panose="02000503030000020003" pitchFamily="50" charset="0"/>
                <a:ea typeface="Sassoon Infant Rg" panose="02000503030000020003" pitchFamily="50" charset="0"/>
              </a:defRPr>
            </a:lvl3pPr>
            <a:lvl4pPr>
              <a:defRPr sz="1400">
                <a:latin typeface="Sassoon Infant Rg" panose="02000503030000020003" pitchFamily="50" charset="0"/>
                <a:ea typeface="Sassoon Infant Rg" panose="02000503030000020003" pitchFamily="50" charset="0"/>
              </a:defRPr>
            </a:lvl4pPr>
            <a:lvl5pPr>
              <a:defRPr sz="1400">
                <a:latin typeface="Sassoon Infant Rg" panose="02000503030000020003" pitchFamily="50" charset="0"/>
                <a:ea typeface="Sassoon Infant Rg" panose="02000503030000020003" pitchFamily="50" charset="0"/>
              </a:defRPr>
            </a:lvl5pPr>
          </a:lstStyle>
          <a:p>
            <a:pPr lvl="0"/>
            <a:r>
              <a:rPr lang="en-US" dirty="0"/>
              <a:t>Click to edit Master text styles</a:t>
            </a:r>
          </a:p>
        </p:txBody>
      </p:sp>
      <p:sp>
        <p:nvSpPr>
          <p:cNvPr id="19" name="Content Placeholder 2"/>
          <p:cNvSpPr>
            <a:spLocks noGrp="1"/>
          </p:cNvSpPr>
          <p:nvPr>
            <p:ph idx="11"/>
          </p:nvPr>
        </p:nvSpPr>
        <p:spPr>
          <a:xfrm>
            <a:off x="6197375" y="1736724"/>
            <a:ext cx="1980159" cy="1997075"/>
          </a:xfrm>
          <a:prstGeom prst="roundRect">
            <a:avLst>
              <a:gd name="adj" fmla="val 1874"/>
            </a:avLst>
          </a:prstGeom>
        </p:spPr>
        <p:txBody>
          <a:bodyPr tIns="252000" anchor="ctr"/>
          <a:lstStyle>
            <a:lvl1pPr marL="0" indent="0" algn="ctr">
              <a:lnSpc>
                <a:spcPct val="100000"/>
              </a:lnSpc>
              <a:buNone/>
              <a:defRPr sz="1800">
                <a:latin typeface="Sassoon Infant Rg" panose="02000503030000020003" pitchFamily="50" charset="0"/>
                <a:ea typeface="Sassoon Infant Rg" panose="02000503030000020003" pitchFamily="50" charset="0"/>
              </a:defRPr>
            </a:lvl1pPr>
            <a:lvl2pPr>
              <a:defRPr sz="1600">
                <a:latin typeface="Sassoon Infant Rg" panose="02000503030000020003" pitchFamily="50" charset="0"/>
                <a:ea typeface="Sassoon Infant Rg" panose="02000503030000020003" pitchFamily="50" charset="0"/>
              </a:defRPr>
            </a:lvl2pPr>
            <a:lvl3pPr>
              <a:defRPr sz="1400">
                <a:latin typeface="Sassoon Infant Rg" panose="02000503030000020003" pitchFamily="50" charset="0"/>
                <a:ea typeface="Sassoon Infant Rg" panose="02000503030000020003" pitchFamily="50" charset="0"/>
              </a:defRPr>
            </a:lvl3pPr>
            <a:lvl4pPr>
              <a:defRPr sz="1400">
                <a:latin typeface="Sassoon Infant Rg" panose="02000503030000020003" pitchFamily="50" charset="0"/>
                <a:ea typeface="Sassoon Infant Rg" panose="02000503030000020003" pitchFamily="50" charset="0"/>
              </a:defRPr>
            </a:lvl4pPr>
            <a:lvl5pPr>
              <a:defRPr sz="1400">
                <a:latin typeface="Sassoon Infant Rg" panose="02000503030000020003" pitchFamily="50" charset="0"/>
                <a:ea typeface="Sassoon Infant Rg" panose="02000503030000020003" pitchFamily="50" charset="0"/>
              </a:defRPr>
            </a:lvl5pPr>
          </a:lstStyle>
          <a:p>
            <a:pPr lvl="0"/>
            <a:r>
              <a:rPr lang="en-US" dirty="0"/>
              <a:t>Click to edit Master text styles</a:t>
            </a:r>
          </a:p>
        </p:txBody>
      </p:sp>
      <p:sp>
        <p:nvSpPr>
          <p:cNvPr id="20" name="Content Placeholder 2"/>
          <p:cNvSpPr>
            <a:spLocks noGrp="1"/>
          </p:cNvSpPr>
          <p:nvPr>
            <p:ph idx="12"/>
          </p:nvPr>
        </p:nvSpPr>
        <p:spPr>
          <a:xfrm>
            <a:off x="4012772" y="3868603"/>
            <a:ext cx="1980159" cy="1997075"/>
          </a:xfrm>
          <a:prstGeom prst="roundRect">
            <a:avLst>
              <a:gd name="adj" fmla="val 1874"/>
            </a:avLst>
          </a:prstGeom>
        </p:spPr>
        <p:txBody>
          <a:bodyPr tIns="252000" anchor="ctr"/>
          <a:lstStyle>
            <a:lvl1pPr marL="0" indent="0" algn="ctr">
              <a:lnSpc>
                <a:spcPct val="100000"/>
              </a:lnSpc>
              <a:buNone/>
              <a:defRPr sz="1800">
                <a:latin typeface="Sassoon Infant Rg" panose="02000503030000020003" pitchFamily="50" charset="0"/>
                <a:ea typeface="Sassoon Infant Rg" panose="02000503030000020003" pitchFamily="50" charset="0"/>
              </a:defRPr>
            </a:lvl1pPr>
            <a:lvl2pPr>
              <a:defRPr sz="1600">
                <a:latin typeface="Sassoon Infant Rg" panose="02000503030000020003" pitchFamily="50" charset="0"/>
                <a:ea typeface="Sassoon Infant Rg" panose="02000503030000020003" pitchFamily="50" charset="0"/>
              </a:defRPr>
            </a:lvl2pPr>
            <a:lvl3pPr>
              <a:defRPr sz="1400">
                <a:latin typeface="Sassoon Infant Rg" panose="02000503030000020003" pitchFamily="50" charset="0"/>
                <a:ea typeface="Sassoon Infant Rg" panose="02000503030000020003" pitchFamily="50" charset="0"/>
              </a:defRPr>
            </a:lvl3pPr>
            <a:lvl4pPr>
              <a:defRPr sz="1400">
                <a:latin typeface="Sassoon Infant Rg" panose="02000503030000020003" pitchFamily="50" charset="0"/>
                <a:ea typeface="Sassoon Infant Rg" panose="02000503030000020003" pitchFamily="50" charset="0"/>
              </a:defRPr>
            </a:lvl4pPr>
            <a:lvl5pPr>
              <a:defRPr sz="1400">
                <a:latin typeface="Sassoon Infant Rg" panose="02000503030000020003" pitchFamily="50" charset="0"/>
                <a:ea typeface="Sassoon Infant Rg" panose="02000503030000020003" pitchFamily="50" charset="0"/>
              </a:defRPr>
            </a:lvl5pPr>
          </a:lstStyle>
          <a:p>
            <a:pPr lvl="0"/>
            <a:r>
              <a:rPr lang="en-US" dirty="0"/>
              <a:t>Click to edit Master text styles</a:t>
            </a:r>
          </a:p>
        </p:txBody>
      </p:sp>
      <p:sp>
        <p:nvSpPr>
          <p:cNvPr id="21" name="Content Placeholder 2"/>
          <p:cNvSpPr>
            <a:spLocks noGrp="1"/>
          </p:cNvSpPr>
          <p:nvPr>
            <p:ph idx="13"/>
          </p:nvPr>
        </p:nvSpPr>
        <p:spPr>
          <a:xfrm>
            <a:off x="6197375" y="3868603"/>
            <a:ext cx="1980159" cy="1997075"/>
          </a:xfrm>
          <a:prstGeom prst="roundRect">
            <a:avLst>
              <a:gd name="adj" fmla="val 1874"/>
            </a:avLst>
          </a:prstGeom>
        </p:spPr>
        <p:txBody>
          <a:bodyPr tIns="252000" anchor="ctr"/>
          <a:lstStyle>
            <a:lvl1pPr marL="0" indent="0" algn="ctr">
              <a:lnSpc>
                <a:spcPct val="100000"/>
              </a:lnSpc>
              <a:buNone/>
              <a:defRPr sz="1800">
                <a:latin typeface="Sassoon Infant Rg" panose="02000503030000020003" pitchFamily="50" charset="0"/>
                <a:ea typeface="Sassoon Infant Rg" panose="02000503030000020003" pitchFamily="50" charset="0"/>
              </a:defRPr>
            </a:lvl1pPr>
            <a:lvl2pPr>
              <a:defRPr sz="1600">
                <a:latin typeface="Sassoon Infant Rg" panose="02000503030000020003" pitchFamily="50" charset="0"/>
                <a:ea typeface="Sassoon Infant Rg" panose="02000503030000020003" pitchFamily="50" charset="0"/>
              </a:defRPr>
            </a:lvl2pPr>
            <a:lvl3pPr>
              <a:defRPr sz="1400">
                <a:latin typeface="Sassoon Infant Rg" panose="02000503030000020003" pitchFamily="50" charset="0"/>
                <a:ea typeface="Sassoon Infant Rg" panose="02000503030000020003" pitchFamily="50" charset="0"/>
              </a:defRPr>
            </a:lvl3pPr>
            <a:lvl4pPr>
              <a:defRPr sz="1400">
                <a:latin typeface="Sassoon Infant Rg" panose="02000503030000020003" pitchFamily="50" charset="0"/>
                <a:ea typeface="Sassoon Infant Rg" panose="02000503030000020003" pitchFamily="50" charset="0"/>
              </a:defRPr>
            </a:lvl4pPr>
            <a:lvl5pPr>
              <a:defRPr sz="1400">
                <a:latin typeface="Sassoon Infant Rg" panose="02000503030000020003" pitchFamily="50" charset="0"/>
                <a:ea typeface="Sassoon Infant Rg" panose="02000503030000020003" pitchFamily="50" charset="0"/>
              </a:defRPr>
            </a:lvl5pPr>
          </a:lstStyle>
          <a:p>
            <a:pPr lvl="0"/>
            <a:r>
              <a:rPr lang="en-US" dirty="0"/>
              <a:t>Click to edit Master text styles</a:t>
            </a:r>
          </a:p>
        </p:txBody>
      </p:sp>
    </p:spTree>
    <p:extLst>
      <p:ext uri="{BB962C8B-B14F-4D97-AF65-F5344CB8AC3E}">
        <p14:creationId xmlns:p14="http://schemas.microsoft.com/office/powerpoint/2010/main" val="26875769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Layout 2">
    <p:spTree>
      <p:nvGrpSpPr>
        <p:cNvPr id="1" name=""/>
        <p:cNvGrpSpPr/>
        <p:nvPr/>
      </p:nvGrpSpPr>
      <p:grpSpPr>
        <a:xfrm>
          <a:off x="0" y="0"/>
          <a:ext cx="0" cy="0"/>
          <a:chOff x="0" y="0"/>
          <a:chExt cx="0" cy="0"/>
        </a:xfrm>
      </p:grpSpPr>
      <p:sp>
        <p:nvSpPr>
          <p:cNvPr id="5" name="Rounded Rectangle 4"/>
          <p:cNvSpPr/>
          <p:nvPr userDrawn="1"/>
        </p:nvSpPr>
        <p:spPr bwMode="auto">
          <a:xfrm>
            <a:off x="457198" y="438151"/>
            <a:ext cx="8220075" cy="5957887"/>
          </a:xfrm>
          <a:prstGeom prst="roundRect">
            <a:avLst>
              <a:gd name="adj" fmla="val 2649"/>
            </a:avLst>
          </a:prstGeom>
          <a:solidFill>
            <a:schemeClr val="bg1">
              <a:alpha val="90000"/>
            </a:schemeClr>
          </a:solidFill>
          <a:ln w="25400" cap="rnd">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1350" dirty="0"/>
              <a:t> </a:t>
            </a:r>
          </a:p>
        </p:txBody>
      </p:sp>
      <p:sp>
        <p:nvSpPr>
          <p:cNvPr id="8" name="Title 5"/>
          <p:cNvSpPr>
            <a:spLocks noGrp="1"/>
          </p:cNvSpPr>
          <p:nvPr>
            <p:ph type="title"/>
          </p:nvPr>
        </p:nvSpPr>
        <p:spPr>
          <a:xfrm>
            <a:off x="457198" y="478895"/>
            <a:ext cx="8220075" cy="994306"/>
          </a:xfrm>
        </p:spPr>
        <p:txBody>
          <a:bodyPr>
            <a:noAutofit/>
          </a:bodyPr>
          <a:lstStyle/>
          <a:p>
            <a:endParaRPr lang="en-GB" dirty="0"/>
          </a:p>
        </p:txBody>
      </p:sp>
      <p:sp>
        <p:nvSpPr>
          <p:cNvPr id="6" name="Rectangle 5"/>
          <p:cNvSpPr/>
          <p:nvPr userDrawn="1"/>
        </p:nvSpPr>
        <p:spPr>
          <a:xfrm>
            <a:off x="4660233" y="1513945"/>
            <a:ext cx="3691606" cy="4578880"/>
          </a:xfrm>
          <a:prstGeom prst="rect">
            <a:avLst/>
          </a:prstGeom>
          <a:solidFill>
            <a:schemeClr val="accent5">
              <a:lumMod val="40000"/>
              <a:lumOff val="60000"/>
            </a:schemeClr>
          </a:solidFill>
          <a:ln>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indent="0" algn="ctr" defTabSz="914400" rtl="0" eaLnBrk="0" fontAlgn="base" latinLnBrk="0" hangingPunct="0">
              <a:lnSpc>
                <a:spcPct val="100000"/>
              </a:lnSpc>
              <a:spcBef>
                <a:spcPct val="0"/>
              </a:spcBef>
              <a:spcAft>
                <a:spcPct val="0"/>
              </a:spcAft>
              <a:buClrTx/>
              <a:buSzTx/>
              <a:buFontTx/>
              <a:buNone/>
              <a:tabLst/>
              <a:defRPr/>
            </a:pPr>
            <a:endParaRPr lang="en-GB" dirty="0">
              <a:solidFill>
                <a:schemeClr val="tx1"/>
              </a:solidFill>
            </a:endParaRPr>
          </a:p>
        </p:txBody>
      </p:sp>
      <p:sp>
        <p:nvSpPr>
          <p:cNvPr id="9" name="Rectangle 8"/>
          <p:cNvSpPr/>
          <p:nvPr userDrawn="1"/>
        </p:nvSpPr>
        <p:spPr bwMode="auto">
          <a:xfrm>
            <a:off x="750885" y="1513945"/>
            <a:ext cx="3821115" cy="1086016"/>
          </a:xfrm>
          <a:prstGeom prst="rect">
            <a:avLst/>
          </a:prstGeom>
          <a:solidFill>
            <a:schemeClr val="accent3">
              <a:lumMod val="60000"/>
              <a:lumOff val="40000"/>
              <a:alpha val="7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indent="0" algn="ctr" defTabSz="914400" rtl="0" eaLnBrk="0" fontAlgn="base" latinLnBrk="0" hangingPunct="0">
              <a:lnSpc>
                <a:spcPct val="100000"/>
              </a:lnSpc>
              <a:spcBef>
                <a:spcPct val="0"/>
              </a:spcBef>
              <a:spcAft>
                <a:spcPct val="0"/>
              </a:spcAft>
              <a:buClrTx/>
              <a:buSzTx/>
              <a:buFontTx/>
              <a:buNone/>
              <a:tabLst/>
              <a:defRPr/>
            </a:pPr>
            <a:endParaRPr lang="en-GB" dirty="0">
              <a:solidFill>
                <a:schemeClr val="tx1"/>
              </a:solidFill>
            </a:endParaRPr>
          </a:p>
        </p:txBody>
      </p:sp>
      <p:sp>
        <p:nvSpPr>
          <p:cNvPr id="11" name="Rectangle 10"/>
          <p:cNvSpPr/>
          <p:nvPr userDrawn="1"/>
        </p:nvSpPr>
        <p:spPr bwMode="auto">
          <a:xfrm>
            <a:off x="750885" y="2678233"/>
            <a:ext cx="3821115" cy="1086016"/>
          </a:xfrm>
          <a:prstGeom prst="rect">
            <a:avLst/>
          </a:prstGeom>
          <a:solidFill>
            <a:schemeClr val="accent3">
              <a:lumMod val="60000"/>
              <a:lumOff val="40000"/>
              <a:alpha val="7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indent="0" algn="ctr" defTabSz="914400" rtl="0" eaLnBrk="0" fontAlgn="base" latinLnBrk="0" hangingPunct="0">
              <a:lnSpc>
                <a:spcPct val="100000"/>
              </a:lnSpc>
              <a:spcBef>
                <a:spcPct val="0"/>
              </a:spcBef>
              <a:spcAft>
                <a:spcPct val="0"/>
              </a:spcAft>
              <a:buClrTx/>
              <a:buSzTx/>
              <a:buFontTx/>
              <a:buNone/>
              <a:tabLst/>
              <a:defRPr/>
            </a:pPr>
            <a:endParaRPr lang="en-GB" dirty="0">
              <a:solidFill>
                <a:schemeClr val="tx1"/>
              </a:solidFill>
            </a:endParaRPr>
          </a:p>
        </p:txBody>
      </p:sp>
      <p:sp>
        <p:nvSpPr>
          <p:cNvPr id="12" name="Rectangle 11"/>
          <p:cNvSpPr/>
          <p:nvPr userDrawn="1"/>
        </p:nvSpPr>
        <p:spPr bwMode="auto">
          <a:xfrm>
            <a:off x="750885" y="3842521"/>
            <a:ext cx="3821115" cy="1086016"/>
          </a:xfrm>
          <a:prstGeom prst="rect">
            <a:avLst/>
          </a:prstGeom>
          <a:solidFill>
            <a:schemeClr val="accent3">
              <a:lumMod val="60000"/>
              <a:lumOff val="40000"/>
              <a:alpha val="7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indent="0" algn="ctr" defTabSz="914400" rtl="0" eaLnBrk="0" fontAlgn="base" latinLnBrk="0" hangingPunct="0">
              <a:lnSpc>
                <a:spcPct val="100000"/>
              </a:lnSpc>
              <a:spcBef>
                <a:spcPct val="0"/>
              </a:spcBef>
              <a:spcAft>
                <a:spcPct val="0"/>
              </a:spcAft>
              <a:buClrTx/>
              <a:buSzTx/>
              <a:buFontTx/>
              <a:buNone/>
              <a:tabLst/>
              <a:defRPr/>
            </a:pPr>
            <a:endParaRPr lang="en-GB" dirty="0">
              <a:solidFill>
                <a:schemeClr val="tx1"/>
              </a:solidFill>
            </a:endParaRPr>
          </a:p>
        </p:txBody>
      </p:sp>
      <p:sp>
        <p:nvSpPr>
          <p:cNvPr id="13" name="Rectangle 12"/>
          <p:cNvSpPr/>
          <p:nvPr userDrawn="1"/>
        </p:nvSpPr>
        <p:spPr bwMode="auto">
          <a:xfrm>
            <a:off x="750885" y="5006809"/>
            <a:ext cx="3821115" cy="1086016"/>
          </a:xfrm>
          <a:prstGeom prst="rect">
            <a:avLst/>
          </a:prstGeom>
          <a:solidFill>
            <a:schemeClr val="accent3">
              <a:lumMod val="60000"/>
              <a:lumOff val="40000"/>
              <a:alpha val="7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indent="0" algn="ctr" defTabSz="914400" rtl="0" eaLnBrk="0" fontAlgn="base" latinLnBrk="0" hangingPunct="0">
              <a:lnSpc>
                <a:spcPct val="100000"/>
              </a:lnSpc>
              <a:spcBef>
                <a:spcPct val="0"/>
              </a:spcBef>
              <a:spcAft>
                <a:spcPct val="0"/>
              </a:spcAft>
              <a:buClrTx/>
              <a:buSzTx/>
              <a:buFontTx/>
              <a:buNone/>
              <a:tabLst/>
              <a:defRPr/>
            </a:pPr>
            <a:endParaRPr lang="en-GB" dirty="0">
              <a:solidFill>
                <a:schemeClr val="tx1"/>
              </a:solidFill>
            </a:endParaRPr>
          </a:p>
        </p:txBody>
      </p:sp>
      <p:sp>
        <p:nvSpPr>
          <p:cNvPr id="10" name="Content Placeholder 2"/>
          <p:cNvSpPr>
            <a:spLocks noGrp="1"/>
          </p:cNvSpPr>
          <p:nvPr>
            <p:ph idx="10"/>
          </p:nvPr>
        </p:nvSpPr>
        <p:spPr>
          <a:xfrm>
            <a:off x="4660233" y="1513945"/>
            <a:ext cx="3691606" cy="4578879"/>
          </a:xfrm>
          <a:prstGeom prst="roundRect">
            <a:avLst>
              <a:gd name="adj" fmla="val 1874"/>
            </a:avLst>
          </a:prstGeom>
        </p:spPr>
        <p:txBody>
          <a:bodyPr tIns="252000" anchor="ctr"/>
          <a:lstStyle>
            <a:lvl1pPr marL="0" indent="0" algn="ctr">
              <a:lnSpc>
                <a:spcPct val="100000"/>
              </a:lnSpc>
              <a:buNone/>
              <a:defRPr sz="1800">
                <a:latin typeface="Sassoon Infant Rg" panose="02000503030000020003" pitchFamily="50" charset="0"/>
                <a:ea typeface="Sassoon Infant Rg" panose="02000503030000020003" pitchFamily="50" charset="0"/>
              </a:defRPr>
            </a:lvl1pPr>
            <a:lvl2pPr>
              <a:defRPr sz="1600">
                <a:latin typeface="Sassoon Infant Rg" panose="02000503030000020003" pitchFamily="50" charset="0"/>
                <a:ea typeface="Sassoon Infant Rg" panose="02000503030000020003" pitchFamily="50" charset="0"/>
              </a:defRPr>
            </a:lvl2pPr>
            <a:lvl3pPr>
              <a:defRPr sz="1400">
                <a:latin typeface="Sassoon Infant Rg" panose="02000503030000020003" pitchFamily="50" charset="0"/>
                <a:ea typeface="Sassoon Infant Rg" panose="02000503030000020003" pitchFamily="50" charset="0"/>
              </a:defRPr>
            </a:lvl3pPr>
            <a:lvl4pPr>
              <a:defRPr sz="1400">
                <a:latin typeface="Sassoon Infant Rg" panose="02000503030000020003" pitchFamily="50" charset="0"/>
                <a:ea typeface="Sassoon Infant Rg" panose="02000503030000020003" pitchFamily="50" charset="0"/>
              </a:defRPr>
            </a:lvl4pPr>
            <a:lvl5pPr>
              <a:defRPr sz="1400">
                <a:latin typeface="Sassoon Infant Rg" panose="02000503030000020003" pitchFamily="50" charset="0"/>
                <a:ea typeface="Sassoon Infant Rg" panose="02000503030000020003" pitchFamily="50" charset="0"/>
              </a:defRPr>
            </a:lvl5pPr>
          </a:lstStyle>
          <a:p>
            <a:pPr lvl="0"/>
            <a:r>
              <a:rPr lang="en-US" dirty="0"/>
              <a:t>Click to edit Master text styles</a:t>
            </a:r>
          </a:p>
        </p:txBody>
      </p:sp>
      <p:sp>
        <p:nvSpPr>
          <p:cNvPr id="14" name="Content Placeholder 2"/>
          <p:cNvSpPr>
            <a:spLocks noGrp="1"/>
          </p:cNvSpPr>
          <p:nvPr>
            <p:ph idx="11"/>
          </p:nvPr>
        </p:nvSpPr>
        <p:spPr>
          <a:xfrm>
            <a:off x="754587" y="1513946"/>
            <a:ext cx="3821115" cy="1086016"/>
          </a:xfrm>
          <a:prstGeom prst="roundRect">
            <a:avLst>
              <a:gd name="adj" fmla="val 1874"/>
            </a:avLst>
          </a:prstGeom>
        </p:spPr>
        <p:txBody>
          <a:bodyPr tIns="252000" anchor="ctr"/>
          <a:lstStyle>
            <a:lvl1pPr marL="0" indent="0" algn="ctr">
              <a:lnSpc>
                <a:spcPct val="100000"/>
              </a:lnSpc>
              <a:buNone/>
              <a:defRPr sz="1800">
                <a:latin typeface="Sassoon Infant Rg" panose="02000503030000020003" pitchFamily="50" charset="0"/>
                <a:ea typeface="Sassoon Infant Rg" panose="02000503030000020003" pitchFamily="50" charset="0"/>
              </a:defRPr>
            </a:lvl1pPr>
            <a:lvl2pPr>
              <a:defRPr sz="1600">
                <a:latin typeface="Sassoon Infant Rg" panose="02000503030000020003" pitchFamily="50" charset="0"/>
                <a:ea typeface="Sassoon Infant Rg" panose="02000503030000020003" pitchFamily="50" charset="0"/>
              </a:defRPr>
            </a:lvl2pPr>
            <a:lvl3pPr>
              <a:defRPr sz="1400">
                <a:latin typeface="Sassoon Infant Rg" panose="02000503030000020003" pitchFamily="50" charset="0"/>
                <a:ea typeface="Sassoon Infant Rg" panose="02000503030000020003" pitchFamily="50" charset="0"/>
              </a:defRPr>
            </a:lvl3pPr>
            <a:lvl4pPr>
              <a:defRPr sz="1400">
                <a:latin typeface="Sassoon Infant Rg" panose="02000503030000020003" pitchFamily="50" charset="0"/>
                <a:ea typeface="Sassoon Infant Rg" panose="02000503030000020003" pitchFamily="50" charset="0"/>
              </a:defRPr>
            </a:lvl4pPr>
            <a:lvl5pPr>
              <a:defRPr sz="1400">
                <a:latin typeface="Sassoon Infant Rg" panose="02000503030000020003" pitchFamily="50" charset="0"/>
                <a:ea typeface="Sassoon Infant Rg" panose="02000503030000020003" pitchFamily="50" charset="0"/>
              </a:defRPr>
            </a:lvl5pPr>
          </a:lstStyle>
          <a:p>
            <a:pPr lvl="0"/>
            <a:r>
              <a:rPr lang="en-US" dirty="0"/>
              <a:t>Click to edit Master text styles</a:t>
            </a:r>
          </a:p>
        </p:txBody>
      </p:sp>
      <p:sp>
        <p:nvSpPr>
          <p:cNvPr id="18" name="Content Placeholder 2"/>
          <p:cNvSpPr>
            <a:spLocks noGrp="1"/>
          </p:cNvSpPr>
          <p:nvPr>
            <p:ph idx="12"/>
          </p:nvPr>
        </p:nvSpPr>
        <p:spPr>
          <a:xfrm>
            <a:off x="754587" y="2678233"/>
            <a:ext cx="3821115" cy="1086016"/>
          </a:xfrm>
          <a:prstGeom prst="roundRect">
            <a:avLst>
              <a:gd name="adj" fmla="val 1874"/>
            </a:avLst>
          </a:prstGeom>
        </p:spPr>
        <p:txBody>
          <a:bodyPr tIns="252000" anchor="ctr"/>
          <a:lstStyle>
            <a:lvl1pPr marL="0" indent="0" algn="ctr">
              <a:lnSpc>
                <a:spcPct val="100000"/>
              </a:lnSpc>
              <a:buNone/>
              <a:defRPr sz="1800">
                <a:latin typeface="Sassoon Infant Rg" panose="02000503030000020003" pitchFamily="50" charset="0"/>
                <a:ea typeface="Sassoon Infant Rg" panose="02000503030000020003" pitchFamily="50" charset="0"/>
              </a:defRPr>
            </a:lvl1pPr>
            <a:lvl2pPr>
              <a:defRPr sz="1600">
                <a:latin typeface="Sassoon Infant Rg" panose="02000503030000020003" pitchFamily="50" charset="0"/>
                <a:ea typeface="Sassoon Infant Rg" panose="02000503030000020003" pitchFamily="50" charset="0"/>
              </a:defRPr>
            </a:lvl2pPr>
            <a:lvl3pPr>
              <a:defRPr sz="1400">
                <a:latin typeface="Sassoon Infant Rg" panose="02000503030000020003" pitchFamily="50" charset="0"/>
                <a:ea typeface="Sassoon Infant Rg" panose="02000503030000020003" pitchFamily="50" charset="0"/>
              </a:defRPr>
            </a:lvl3pPr>
            <a:lvl4pPr>
              <a:defRPr sz="1400">
                <a:latin typeface="Sassoon Infant Rg" panose="02000503030000020003" pitchFamily="50" charset="0"/>
                <a:ea typeface="Sassoon Infant Rg" panose="02000503030000020003" pitchFamily="50" charset="0"/>
              </a:defRPr>
            </a:lvl4pPr>
            <a:lvl5pPr>
              <a:defRPr sz="1400">
                <a:latin typeface="Sassoon Infant Rg" panose="02000503030000020003" pitchFamily="50" charset="0"/>
                <a:ea typeface="Sassoon Infant Rg" panose="02000503030000020003" pitchFamily="50" charset="0"/>
              </a:defRPr>
            </a:lvl5pPr>
          </a:lstStyle>
          <a:p>
            <a:pPr lvl="0"/>
            <a:r>
              <a:rPr lang="en-US" dirty="0"/>
              <a:t>Click to edit Master text styles</a:t>
            </a:r>
          </a:p>
        </p:txBody>
      </p:sp>
      <p:sp>
        <p:nvSpPr>
          <p:cNvPr id="19" name="Content Placeholder 2"/>
          <p:cNvSpPr>
            <a:spLocks noGrp="1"/>
          </p:cNvSpPr>
          <p:nvPr>
            <p:ph idx="13"/>
          </p:nvPr>
        </p:nvSpPr>
        <p:spPr>
          <a:xfrm>
            <a:off x="754587" y="3842520"/>
            <a:ext cx="3821115" cy="1086016"/>
          </a:xfrm>
          <a:prstGeom prst="roundRect">
            <a:avLst>
              <a:gd name="adj" fmla="val 1874"/>
            </a:avLst>
          </a:prstGeom>
        </p:spPr>
        <p:txBody>
          <a:bodyPr tIns="252000" anchor="ctr"/>
          <a:lstStyle>
            <a:lvl1pPr marL="0" indent="0" algn="ctr">
              <a:lnSpc>
                <a:spcPct val="100000"/>
              </a:lnSpc>
              <a:buNone/>
              <a:defRPr sz="1800">
                <a:latin typeface="Sassoon Infant Rg" panose="02000503030000020003" pitchFamily="50" charset="0"/>
                <a:ea typeface="Sassoon Infant Rg" panose="02000503030000020003" pitchFamily="50" charset="0"/>
              </a:defRPr>
            </a:lvl1pPr>
            <a:lvl2pPr>
              <a:defRPr sz="1600">
                <a:latin typeface="Sassoon Infant Rg" panose="02000503030000020003" pitchFamily="50" charset="0"/>
                <a:ea typeface="Sassoon Infant Rg" panose="02000503030000020003" pitchFamily="50" charset="0"/>
              </a:defRPr>
            </a:lvl2pPr>
            <a:lvl3pPr>
              <a:defRPr sz="1400">
                <a:latin typeface="Sassoon Infant Rg" panose="02000503030000020003" pitchFamily="50" charset="0"/>
                <a:ea typeface="Sassoon Infant Rg" panose="02000503030000020003" pitchFamily="50" charset="0"/>
              </a:defRPr>
            </a:lvl3pPr>
            <a:lvl4pPr>
              <a:defRPr sz="1400">
                <a:latin typeface="Sassoon Infant Rg" panose="02000503030000020003" pitchFamily="50" charset="0"/>
                <a:ea typeface="Sassoon Infant Rg" panose="02000503030000020003" pitchFamily="50" charset="0"/>
              </a:defRPr>
            </a:lvl4pPr>
            <a:lvl5pPr>
              <a:defRPr sz="1400">
                <a:latin typeface="Sassoon Infant Rg" panose="02000503030000020003" pitchFamily="50" charset="0"/>
                <a:ea typeface="Sassoon Infant Rg" panose="02000503030000020003" pitchFamily="50" charset="0"/>
              </a:defRPr>
            </a:lvl5pPr>
          </a:lstStyle>
          <a:p>
            <a:pPr lvl="0"/>
            <a:r>
              <a:rPr lang="en-US" dirty="0"/>
              <a:t>Click to edit Master text styles</a:t>
            </a:r>
          </a:p>
        </p:txBody>
      </p:sp>
      <p:sp>
        <p:nvSpPr>
          <p:cNvPr id="20" name="Content Placeholder 2"/>
          <p:cNvSpPr>
            <a:spLocks noGrp="1"/>
          </p:cNvSpPr>
          <p:nvPr>
            <p:ph idx="14"/>
          </p:nvPr>
        </p:nvSpPr>
        <p:spPr>
          <a:xfrm>
            <a:off x="754587" y="5006808"/>
            <a:ext cx="3821115" cy="1086016"/>
          </a:xfrm>
          <a:prstGeom prst="roundRect">
            <a:avLst>
              <a:gd name="adj" fmla="val 1874"/>
            </a:avLst>
          </a:prstGeom>
        </p:spPr>
        <p:txBody>
          <a:bodyPr tIns="252000" anchor="ctr"/>
          <a:lstStyle>
            <a:lvl1pPr marL="0" indent="0" algn="ctr">
              <a:lnSpc>
                <a:spcPct val="100000"/>
              </a:lnSpc>
              <a:buNone/>
              <a:defRPr sz="1800">
                <a:latin typeface="Sassoon Infant Rg" panose="02000503030000020003" pitchFamily="50" charset="0"/>
                <a:ea typeface="Sassoon Infant Rg" panose="02000503030000020003" pitchFamily="50" charset="0"/>
              </a:defRPr>
            </a:lvl1pPr>
            <a:lvl2pPr>
              <a:defRPr sz="1600">
                <a:latin typeface="Sassoon Infant Rg" panose="02000503030000020003" pitchFamily="50" charset="0"/>
                <a:ea typeface="Sassoon Infant Rg" panose="02000503030000020003" pitchFamily="50" charset="0"/>
              </a:defRPr>
            </a:lvl2pPr>
            <a:lvl3pPr>
              <a:defRPr sz="1400">
                <a:latin typeface="Sassoon Infant Rg" panose="02000503030000020003" pitchFamily="50" charset="0"/>
                <a:ea typeface="Sassoon Infant Rg" panose="02000503030000020003" pitchFamily="50" charset="0"/>
              </a:defRPr>
            </a:lvl3pPr>
            <a:lvl4pPr>
              <a:defRPr sz="1400">
                <a:latin typeface="Sassoon Infant Rg" panose="02000503030000020003" pitchFamily="50" charset="0"/>
                <a:ea typeface="Sassoon Infant Rg" panose="02000503030000020003" pitchFamily="50" charset="0"/>
              </a:defRPr>
            </a:lvl4pPr>
            <a:lvl5pPr>
              <a:defRPr sz="1400">
                <a:latin typeface="Sassoon Infant Rg" panose="02000503030000020003" pitchFamily="50" charset="0"/>
                <a:ea typeface="Sassoon Infant Rg" panose="02000503030000020003" pitchFamily="50" charset="0"/>
              </a:defRPr>
            </a:lvl5pPr>
          </a:lstStyle>
          <a:p>
            <a:pPr lvl="0"/>
            <a:r>
              <a:rPr lang="en-US" dirty="0"/>
              <a:t>Click to edit Master text styles</a:t>
            </a:r>
          </a:p>
        </p:txBody>
      </p:sp>
    </p:spTree>
    <p:extLst>
      <p:ext uri="{BB962C8B-B14F-4D97-AF65-F5344CB8AC3E}">
        <p14:creationId xmlns:p14="http://schemas.microsoft.com/office/powerpoint/2010/main" val="80618494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Layout 3">
    <p:spTree>
      <p:nvGrpSpPr>
        <p:cNvPr id="1" name=""/>
        <p:cNvGrpSpPr/>
        <p:nvPr/>
      </p:nvGrpSpPr>
      <p:grpSpPr>
        <a:xfrm>
          <a:off x="0" y="0"/>
          <a:ext cx="0" cy="0"/>
          <a:chOff x="0" y="0"/>
          <a:chExt cx="0" cy="0"/>
        </a:xfrm>
      </p:grpSpPr>
      <p:sp>
        <p:nvSpPr>
          <p:cNvPr id="5" name="Rounded Rectangle 4"/>
          <p:cNvSpPr/>
          <p:nvPr userDrawn="1"/>
        </p:nvSpPr>
        <p:spPr bwMode="auto">
          <a:xfrm>
            <a:off x="457198" y="438151"/>
            <a:ext cx="8220075" cy="5957887"/>
          </a:xfrm>
          <a:prstGeom prst="roundRect">
            <a:avLst>
              <a:gd name="adj" fmla="val 2649"/>
            </a:avLst>
          </a:prstGeom>
          <a:solidFill>
            <a:schemeClr val="bg1">
              <a:alpha val="90000"/>
            </a:schemeClr>
          </a:solidFill>
          <a:ln w="25400" cap="rnd">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1350" dirty="0"/>
              <a:t> </a:t>
            </a:r>
          </a:p>
        </p:txBody>
      </p:sp>
      <p:sp>
        <p:nvSpPr>
          <p:cNvPr id="8" name="Title 5"/>
          <p:cNvSpPr>
            <a:spLocks noGrp="1"/>
          </p:cNvSpPr>
          <p:nvPr>
            <p:ph type="title"/>
          </p:nvPr>
        </p:nvSpPr>
        <p:spPr>
          <a:xfrm>
            <a:off x="457198" y="478895"/>
            <a:ext cx="8220075" cy="994306"/>
          </a:xfrm>
        </p:spPr>
        <p:txBody>
          <a:bodyPr>
            <a:noAutofit/>
          </a:bodyPr>
          <a:lstStyle/>
          <a:p>
            <a:endParaRPr lang="en-GB" dirty="0"/>
          </a:p>
        </p:txBody>
      </p:sp>
      <p:sp>
        <p:nvSpPr>
          <p:cNvPr id="7" name="Rectangle 6"/>
          <p:cNvSpPr/>
          <p:nvPr userDrawn="1"/>
        </p:nvSpPr>
        <p:spPr>
          <a:xfrm>
            <a:off x="2895600" y="1513944"/>
            <a:ext cx="5492750" cy="2879337"/>
          </a:xfrm>
          <a:prstGeom prst="rect">
            <a:avLst/>
          </a:prstGeom>
          <a:solidFill>
            <a:schemeClr val="accent3">
              <a:lumMod val="60000"/>
              <a:lumOff val="40000"/>
            </a:schemeClr>
          </a:solidFill>
          <a:ln>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GB" dirty="0">
              <a:solidFill>
                <a:schemeClr val="tx1"/>
              </a:solidFill>
            </a:endParaRPr>
          </a:p>
        </p:txBody>
      </p:sp>
      <p:sp>
        <p:nvSpPr>
          <p:cNvPr id="9" name="Rectangle 8"/>
          <p:cNvSpPr/>
          <p:nvPr userDrawn="1"/>
        </p:nvSpPr>
        <p:spPr>
          <a:xfrm>
            <a:off x="755650" y="4481513"/>
            <a:ext cx="7632700" cy="1611312"/>
          </a:xfrm>
          <a:prstGeom prst="rect">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GB" dirty="0">
              <a:solidFill>
                <a:schemeClr val="tx1"/>
              </a:solidFill>
            </a:endParaRPr>
          </a:p>
        </p:txBody>
      </p:sp>
      <p:sp>
        <p:nvSpPr>
          <p:cNvPr id="11" name="Rectangle 10"/>
          <p:cNvSpPr/>
          <p:nvPr userDrawn="1"/>
        </p:nvSpPr>
        <p:spPr>
          <a:xfrm>
            <a:off x="755650" y="1513944"/>
            <a:ext cx="2036763" cy="2879337"/>
          </a:xfrm>
          <a:prstGeom prst="rect">
            <a:avLst/>
          </a:prstGeom>
          <a:solidFill>
            <a:schemeClr val="accent3">
              <a:lumMod val="60000"/>
              <a:lumOff val="40000"/>
            </a:schemeClr>
          </a:solidFill>
          <a:ln>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dirty="0">
              <a:solidFill>
                <a:schemeClr val="tx1"/>
              </a:solidFill>
            </a:endParaRPr>
          </a:p>
        </p:txBody>
      </p:sp>
      <p:sp>
        <p:nvSpPr>
          <p:cNvPr id="10" name="Content Placeholder 2"/>
          <p:cNvSpPr>
            <a:spLocks noGrp="1"/>
          </p:cNvSpPr>
          <p:nvPr>
            <p:ph idx="11"/>
          </p:nvPr>
        </p:nvSpPr>
        <p:spPr>
          <a:xfrm>
            <a:off x="750884" y="1513945"/>
            <a:ext cx="2041529" cy="2879335"/>
          </a:xfrm>
          <a:prstGeom prst="roundRect">
            <a:avLst>
              <a:gd name="adj" fmla="val 1874"/>
            </a:avLst>
          </a:prstGeom>
        </p:spPr>
        <p:txBody>
          <a:bodyPr tIns="252000" anchor="ctr"/>
          <a:lstStyle>
            <a:lvl1pPr marL="0" indent="0" algn="ctr">
              <a:lnSpc>
                <a:spcPct val="100000"/>
              </a:lnSpc>
              <a:buNone/>
              <a:defRPr sz="1800">
                <a:latin typeface="Sassoon Infant Rg" panose="02000503030000020003" pitchFamily="50" charset="0"/>
                <a:ea typeface="Sassoon Infant Rg" panose="02000503030000020003" pitchFamily="50" charset="0"/>
              </a:defRPr>
            </a:lvl1pPr>
            <a:lvl2pPr>
              <a:defRPr sz="1600">
                <a:latin typeface="Sassoon Infant Rg" panose="02000503030000020003" pitchFamily="50" charset="0"/>
                <a:ea typeface="Sassoon Infant Rg" panose="02000503030000020003" pitchFamily="50" charset="0"/>
              </a:defRPr>
            </a:lvl2pPr>
            <a:lvl3pPr>
              <a:defRPr sz="1400">
                <a:latin typeface="Sassoon Infant Rg" panose="02000503030000020003" pitchFamily="50" charset="0"/>
                <a:ea typeface="Sassoon Infant Rg" panose="02000503030000020003" pitchFamily="50" charset="0"/>
              </a:defRPr>
            </a:lvl3pPr>
            <a:lvl4pPr>
              <a:defRPr sz="1400">
                <a:latin typeface="Sassoon Infant Rg" panose="02000503030000020003" pitchFamily="50" charset="0"/>
                <a:ea typeface="Sassoon Infant Rg" panose="02000503030000020003" pitchFamily="50" charset="0"/>
              </a:defRPr>
            </a:lvl4pPr>
            <a:lvl5pPr>
              <a:defRPr sz="1400">
                <a:latin typeface="Sassoon Infant Rg" panose="02000503030000020003" pitchFamily="50" charset="0"/>
                <a:ea typeface="Sassoon Infant Rg" panose="02000503030000020003" pitchFamily="50" charset="0"/>
              </a:defRPr>
            </a:lvl5pPr>
          </a:lstStyle>
          <a:p>
            <a:pPr lvl="0"/>
            <a:r>
              <a:rPr lang="en-US" dirty="0"/>
              <a:t>Click to edit Master text styles</a:t>
            </a:r>
          </a:p>
        </p:txBody>
      </p:sp>
      <p:sp>
        <p:nvSpPr>
          <p:cNvPr id="12" name="Content Placeholder 2"/>
          <p:cNvSpPr>
            <a:spLocks noGrp="1"/>
          </p:cNvSpPr>
          <p:nvPr>
            <p:ph idx="12"/>
          </p:nvPr>
        </p:nvSpPr>
        <p:spPr>
          <a:xfrm>
            <a:off x="2895600" y="1513946"/>
            <a:ext cx="5492750" cy="2879334"/>
          </a:xfrm>
          <a:prstGeom prst="roundRect">
            <a:avLst>
              <a:gd name="adj" fmla="val 1874"/>
            </a:avLst>
          </a:prstGeom>
        </p:spPr>
        <p:txBody>
          <a:bodyPr tIns="252000" anchor="ctr"/>
          <a:lstStyle>
            <a:lvl1pPr marL="0" indent="0" algn="ctr">
              <a:lnSpc>
                <a:spcPct val="100000"/>
              </a:lnSpc>
              <a:buNone/>
              <a:defRPr sz="1800">
                <a:latin typeface="Sassoon Infant Rg" panose="02000503030000020003" pitchFamily="50" charset="0"/>
                <a:ea typeface="Sassoon Infant Rg" panose="02000503030000020003" pitchFamily="50" charset="0"/>
              </a:defRPr>
            </a:lvl1pPr>
            <a:lvl2pPr>
              <a:defRPr sz="1600">
                <a:latin typeface="Sassoon Infant Rg" panose="02000503030000020003" pitchFamily="50" charset="0"/>
                <a:ea typeface="Sassoon Infant Rg" panose="02000503030000020003" pitchFamily="50" charset="0"/>
              </a:defRPr>
            </a:lvl2pPr>
            <a:lvl3pPr>
              <a:defRPr sz="1400">
                <a:latin typeface="Sassoon Infant Rg" panose="02000503030000020003" pitchFamily="50" charset="0"/>
                <a:ea typeface="Sassoon Infant Rg" panose="02000503030000020003" pitchFamily="50" charset="0"/>
              </a:defRPr>
            </a:lvl3pPr>
            <a:lvl4pPr>
              <a:defRPr sz="1400">
                <a:latin typeface="Sassoon Infant Rg" panose="02000503030000020003" pitchFamily="50" charset="0"/>
                <a:ea typeface="Sassoon Infant Rg" panose="02000503030000020003" pitchFamily="50" charset="0"/>
              </a:defRPr>
            </a:lvl4pPr>
            <a:lvl5pPr>
              <a:defRPr sz="1400">
                <a:latin typeface="Sassoon Infant Rg" panose="02000503030000020003" pitchFamily="50" charset="0"/>
                <a:ea typeface="Sassoon Infant Rg" panose="02000503030000020003" pitchFamily="50" charset="0"/>
              </a:defRPr>
            </a:lvl5pPr>
          </a:lstStyle>
          <a:p>
            <a:pPr lvl="0"/>
            <a:r>
              <a:rPr lang="en-US" dirty="0"/>
              <a:t>Click to edit Master text styles</a:t>
            </a:r>
          </a:p>
        </p:txBody>
      </p:sp>
      <p:sp>
        <p:nvSpPr>
          <p:cNvPr id="13" name="Content Placeholder 2"/>
          <p:cNvSpPr>
            <a:spLocks noGrp="1"/>
          </p:cNvSpPr>
          <p:nvPr>
            <p:ph idx="13"/>
          </p:nvPr>
        </p:nvSpPr>
        <p:spPr>
          <a:xfrm>
            <a:off x="750884" y="4481512"/>
            <a:ext cx="7637466" cy="1611312"/>
          </a:xfrm>
          <a:prstGeom prst="roundRect">
            <a:avLst>
              <a:gd name="adj" fmla="val 1874"/>
            </a:avLst>
          </a:prstGeom>
        </p:spPr>
        <p:txBody>
          <a:bodyPr tIns="252000" anchor="ctr"/>
          <a:lstStyle>
            <a:lvl1pPr marL="0" indent="0" algn="ctr">
              <a:lnSpc>
                <a:spcPct val="100000"/>
              </a:lnSpc>
              <a:buNone/>
              <a:defRPr sz="1800">
                <a:latin typeface="Sassoon Infant Rg" panose="02000503030000020003" pitchFamily="50" charset="0"/>
                <a:ea typeface="Sassoon Infant Rg" panose="02000503030000020003" pitchFamily="50" charset="0"/>
              </a:defRPr>
            </a:lvl1pPr>
            <a:lvl2pPr>
              <a:defRPr sz="1600">
                <a:latin typeface="Sassoon Infant Rg" panose="02000503030000020003" pitchFamily="50" charset="0"/>
                <a:ea typeface="Sassoon Infant Rg" panose="02000503030000020003" pitchFamily="50" charset="0"/>
              </a:defRPr>
            </a:lvl2pPr>
            <a:lvl3pPr>
              <a:defRPr sz="1400">
                <a:latin typeface="Sassoon Infant Rg" panose="02000503030000020003" pitchFamily="50" charset="0"/>
                <a:ea typeface="Sassoon Infant Rg" panose="02000503030000020003" pitchFamily="50" charset="0"/>
              </a:defRPr>
            </a:lvl3pPr>
            <a:lvl4pPr>
              <a:defRPr sz="1400">
                <a:latin typeface="Sassoon Infant Rg" panose="02000503030000020003" pitchFamily="50" charset="0"/>
                <a:ea typeface="Sassoon Infant Rg" panose="02000503030000020003" pitchFamily="50" charset="0"/>
              </a:defRPr>
            </a:lvl4pPr>
            <a:lvl5pPr>
              <a:defRPr sz="1400">
                <a:latin typeface="Sassoon Infant Rg" panose="02000503030000020003" pitchFamily="50" charset="0"/>
                <a:ea typeface="Sassoon Infant Rg" panose="02000503030000020003" pitchFamily="50" charset="0"/>
              </a:defRPr>
            </a:lvl5pPr>
          </a:lstStyle>
          <a:p>
            <a:pPr lvl="0"/>
            <a:r>
              <a:rPr lang="en-US" dirty="0"/>
              <a:t>Click to edit Master text styles</a:t>
            </a:r>
          </a:p>
        </p:txBody>
      </p:sp>
    </p:spTree>
    <p:extLst>
      <p:ext uri="{BB962C8B-B14F-4D97-AF65-F5344CB8AC3E}">
        <p14:creationId xmlns:p14="http://schemas.microsoft.com/office/powerpoint/2010/main" val="389856780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Layout 4">
    <p:spTree>
      <p:nvGrpSpPr>
        <p:cNvPr id="1" name=""/>
        <p:cNvGrpSpPr/>
        <p:nvPr/>
      </p:nvGrpSpPr>
      <p:grpSpPr>
        <a:xfrm>
          <a:off x="0" y="0"/>
          <a:ext cx="0" cy="0"/>
          <a:chOff x="0" y="0"/>
          <a:chExt cx="0" cy="0"/>
        </a:xfrm>
      </p:grpSpPr>
      <p:sp>
        <p:nvSpPr>
          <p:cNvPr id="5" name="Rounded Rectangle 4"/>
          <p:cNvSpPr/>
          <p:nvPr userDrawn="1"/>
        </p:nvSpPr>
        <p:spPr bwMode="auto">
          <a:xfrm>
            <a:off x="457198" y="438151"/>
            <a:ext cx="8220075" cy="5957887"/>
          </a:xfrm>
          <a:prstGeom prst="roundRect">
            <a:avLst>
              <a:gd name="adj" fmla="val 2649"/>
            </a:avLst>
          </a:prstGeom>
          <a:solidFill>
            <a:schemeClr val="bg1">
              <a:alpha val="90000"/>
            </a:schemeClr>
          </a:solidFill>
          <a:ln w="25400" cap="rnd">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1350" dirty="0"/>
              <a:t> </a:t>
            </a:r>
          </a:p>
        </p:txBody>
      </p:sp>
      <p:sp>
        <p:nvSpPr>
          <p:cNvPr id="8" name="Title 5"/>
          <p:cNvSpPr>
            <a:spLocks noGrp="1"/>
          </p:cNvSpPr>
          <p:nvPr>
            <p:ph type="title"/>
          </p:nvPr>
        </p:nvSpPr>
        <p:spPr>
          <a:xfrm>
            <a:off x="457198" y="478895"/>
            <a:ext cx="8220075" cy="994306"/>
          </a:xfrm>
        </p:spPr>
        <p:txBody>
          <a:bodyPr>
            <a:noAutofit/>
          </a:bodyPr>
          <a:lstStyle/>
          <a:p>
            <a:endParaRPr lang="en-GB" dirty="0"/>
          </a:p>
        </p:txBody>
      </p:sp>
      <p:sp>
        <p:nvSpPr>
          <p:cNvPr id="6" name="Rectangle 5"/>
          <p:cNvSpPr/>
          <p:nvPr userDrawn="1"/>
        </p:nvSpPr>
        <p:spPr>
          <a:xfrm>
            <a:off x="755650" y="1513945"/>
            <a:ext cx="2852738" cy="4578880"/>
          </a:xfrm>
          <a:prstGeom prst="rect">
            <a:avLst/>
          </a:prstGeom>
          <a:solidFill>
            <a:schemeClr val="accent3">
              <a:lumMod val="60000"/>
              <a:lumOff val="40000"/>
            </a:schemeClr>
          </a:solidFill>
          <a:ln>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GB" dirty="0">
              <a:solidFill>
                <a:schemeClr val="tx1"/>
              </a:solidFill>
            </a:endParaRPr>
          </a:p>
        </p:txBody>
      </p:sp>
      <p:sp>
        <p:nvSpPr>
          <p:cNvPr id="7" name="Rectangle 6"/>
          <p:cNvSpPr/>
          <p:nvPr userDrawn="1"/>
        </p:nvSpPr>
        <p:spPr>
          <a:xfrm>
            <a:off x="3683001" y="4614279"/>
            <a:ext cx="4705350" cy="1478546"/>
          </a:xfrm>
          <a:prstGeom prst="rect">
            <a:avLst/>
          </a:prstGeom>
          <a:solidFill>
            <a:schemeClr val="accent3">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GB" dirty="0">
              <a:solidFill>
                <a:schemeClr val="tx1"/>
              </a:solidFill>
            </a:endParaRPr>
          </a:p>
        </p:txBody>
      </p:sp>
      <p:sp>
        <p:nvSpPr>
          <p:cNvPr id="12" name="Rectangle 11"/>
          <p:cNvSpPr/>
          <p:nvPr userDrawn="1"/>
        </p:nvSpPr>
        <p:spPr>
          <a:xfrm>
            <a:off x="3683001" y="1519198"/>
            <a:ext cx="4705350" cy="1478546"/>
          </a:xfrm>
          <a:prstGeom prst="rect">
            <a:avLst/>
          </a:prstGeom>
          <a:solidFill>
            <a:schemeClr val="accent3">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GB" dirty="0">
              <a:solidFill>
                <a:schemeClr val="tx1"/>
              </a:solidFill>
            </a:endParaRPr>
          </a:p>
        </p:txBody>
      </p:sp>
      <p:sp>
        <p:nvSpPr>
          <p:cNvPr id="13" name="Rectangle 12"/>
          <p:cNvSpPr/>
          <p:nvPr userDrawn="1"/>
        </p:nvSpPr>
        <p:spPr>
          <a:xfrm>
            <a:off x="3683001" y="3066739"/>
            <a:ext cx="4705350" cy="1478546"/>
          </a:xfrm>
          <a:prstGeom prst="rect">
            <a:avLst/>
          </a:prstGeom>
          <a:solidFill>
            <a:schemeClr val="accent3">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GB" dirty="0">
              <a:solidFill>
                <a:schemeClr val="tx1"/>
              </a:solidFill>
            </a:endParaRPr>
          </a:p>
        </p:txBody>
      </p:sp>
      <p:sp>
        <p:nvSpPr>
          <p:cNvPr id="9" name="Content Placeholder 2"/>
          <p:cNvSpPr>
            <a:spLocks noGrp="1"/>
          </p:cNvSpPr>
          <p:nvPr>
            <p:ph idx="12"/>
          </p:nvPr>
        </p:nvSpPr>
        <p:spPr>
          <a:xfrm>
            <a:off x="3682999" y="1513946"/>
            <a:ext cx="4705349" cy="1483798"/>
          </a:xfrm>
          <a:prstGeom prst="roundRect">
            <a:avLst>
              <a:gd name="adj" fmla="val 1874"/>
            </a:avLst>
          </a:prstGeom>
        </p:spPr>
        <p:txBody>
          <a:bodyPr tIns="252000" anchor="ctr"/>
          <a:lstStyle>
            <a:lvl1pPr marL="0" indent="0" algn="ctr">
              <a:lnSpc>
                <a:spcPct val="100000"/>
              </a:lnSpc>
              <a:buNone/>
              <a:defRPr sz="1800">
                <a:latin typeface="Sassoon Infant Rg" panose="02000503030000020003" pitchFamily="50" charset="0"/>
                <a:ea typeface="Sassoon Infant Rg" panose="02000503030000020003" pitchFamily="50" charset="0"/>
              </a:defRPr>
            </a:lvl1pPr>
            <a:lvl2pPr>
              <a:defRPr sz="1600">
                <a:latin typeface="Sassoon Infant Rg" panose="02000503030000020003" pitchFamily="50" charset="0"/>
                <a:ea typeface="Sassoon Infant Rg" panose="02000503030000020003" pitchFamily="50" charset="0"/>
              </a:defRPr>
            </a:lvl2pPr>
            <a:lvl3pPr>
              <a:defRPr sz="1400">
                <a:latin typeface="Sassoon Infant Rg" panose="02000503030000020003" pitchFamily="50" charset="0"/>
                <a:ea typeface="Sassoon Infant Rg" panose="02000503030000020003" pitchFamily="50" charset="0"/>
              </a:defRPr>
            </a:lvl3pPr>
            <a:lvl4pPr>
              <a:defRPr sz="1400">
                <a:latin typeface="Sassoon Infant Rg" panose="02000503030000020003" pitchFamily="50" charset="0"/>
                <a:ea typeface="Sassoon Infant Rg" panose="02000503030000020003" pitchFamily="50" charset="0"/>
              </a:defRPr>
            </a:lvl4pPr>
            <a:lvl5pPr>
              <a:defRPr sz="1400">
                <a:latin typeface="Sassoon Infant Rg" panose="02000503030000020003" pitchFamily="50" charset="0"/>
                <a:ea typeface="Sassoon Infant Rg" panose="02000503030000020003" pitchFamily="50" charset="0"/>
              </a:defRPr>
            </a:lvl5pPr>
          </a:lstStyle>
          <a:p>
            <a:pPr lvl="0"/>
            <a:r>
              <a:rPr lang="en-US" dirty="0"/>
              <a:t>Click to edit Master text styles</a:t>
            </a:r>
          </a:p>
        </p:txBody>
      </p:sp>
      <p:sp>
        <p:nvSpPr>
          <p:cNvPr id="10" name="Content Placeholder 2"/>
          <p:cNvSpPr>
            <a:spLocks noGrp="1"/>
          </p:cNvSpPr>
          <p:nvPr>
            <p:ph idx="13"/>
          </p:nvPr>
        </p:nvSpPr>
        <p:spPr>
          <a:xfrm>
            <a:off x="3682999" y="3061487"/>
            <a:ext cx="4705349" cy="1483798"/>
          </a:xfrm>
          <a:prstGeom prst="roundRect">
            <a:avLst>
              <a:gd name="adj" fmla="val 1874"/>
            </a:avLst>
          </a:prstGeom>
        </p:spPr>
        <p:txBody>
          <a:bodyPr tIns="252000" anchor="ctr"/>
          <a:lstStyle>
            <a:lvl1pPr marL="0" indent="0" algn="ctr">
              <a:lnSpc>
                <a:spcPct val="100000"/>
              </a:lnSpc>
              <a:buNone/>
              <a:defRPr sz="1800">
                <a:latin typeface="Sassoon Infant Rg" panose="02000503030000020003" pitchFamily="50" charset="0"/>
                <a:ea typeface="Sassoon Infant Rg" panose="02000503030000020003" pitchFamily="50" charset="0"/>
              </a:defRPr>
            </a:lvl1pPr>
            <a:lvl2pPr>
              <a:defRPr sz="1600">
                <a:latin typeface="Sassoon Infant Rg" panose="02000503030000020003" pitchFamily="50" charset="0"/>
                <a:ea typeface="Sassoon Infant Rg" panose="02000503030000020003" pitchFamily="50" charset="0"/>
              </a:defRPr>
            </a:lvl2pPr>
            <a:lvl3pPr>
              <a:defRPr sz="1400">
                <a:latin typeface="Sassoon Infant Rg" panose="02000503030000020003" pitchFamily="50" charset="0"/>
                <a:ea typeface="Sassoon Infant Rg" panose="02000503030000020003" pitchFamily="50" charset="0"/>
              </a:defRPr>
            </a:lvl3pPr>
            <a:lvl4pPr>
              <a:defRPr sz="1400">
                <a:latin typeface="Sassoon Infant Rg" panose="02000503030000020003" pitchFamily="50" charset="0"/>
                <a:ea typeface="Sassoon Infant Rg" panose="02000503030000020003" pitchFamily="50" charset="0"/>
              </a:defRPr>
            </a:lvl4pPr>
            <a:lvl5pPr>
              <a:defRPr sz="1400">
                <a:latin typeface="Sassoon Infant Rg" panose="02000503030000020003" pitchFamily="50" charset="0"/>
                <a:ea typeface="Sassoon Infant Rg" panose="02000503030000020003" pitchFamily="50" charset="0"/>
              </a:defRPr>
            </a:lvl5pPr>
          </a:lstStyle>
          <a:p>
            <a:pPr lvl="0"/>
            <a:r>
              <a:rPr lang="en-US" dirty="0"/>
              <a:t>Click to edit Master text styles</a:t>
            </a:r>
          </a:p>
        </p:txBody>
      </p:sp>
      <p:sp>
        <p:nvSpPr>
          <p:cNvPr id="11" name="Content Placeholder 2"/>
          <p:cNvSpPr>
            <a:spLocks noGrp="1"/>
          </p:cNvSpPr>
          <p:nvPr>
            <p:ph idx="14"/>
          </p:nvPr>
        </p:nvSpPr>
        <p:spPr>
          <a:xfrm>
            <a:off x="3682999" y="4609027"/>
            <a:ext cx="4705349" cy="1483798"/>
          </a:xfrm>
          <a:prstGeom prst="roundRect">
            <a:avLst>
              <a:gd name="adj" fmla="val 1874"/>
            </a:avLst>
          </a:prstGeom>
        </p:spPr>
        <p:txBody>
          <a:bodyPr tIns="252000" anchor="ctr"/>
          <a:lstStyle>
            <a:lvl1pPr marL="0" indent="0" algn="ctr">
              <a:lnSpc>
                <a:spcPct val="100000"/>
              </a:lnSpc>
              <a:buNone/>
              <a:defRPr sz="1800">
                <a:latin typeface="Sassoon Infant Rg" panose="02000503030000020003" pitchFamily="50" charset="0"/>
                <a:ea typeface="Sassoon Infant Rg" panose="02000503030000020003" pitchFamily="50" charset="0"/>
              </a:defRPr>
            </a:lvl1pPr>
            <a:lvl2pPr>
              <a:defRPr sz="1600">
                <a:latin typeface="Sassoon Infant Rg" panose="02000503030000020003" pitchFamily="50" charset="0"/>
                <a:ea typeface="Sassoon Infant Rg" panose="02000503030000020003" pitchFamily="50" charset="0"/>
              </a:defRPr>
            </a:lvl2pPr>
            <a:lvl3pPr>
              <a:defRPr sz="1400">
                <a:latin typeface="Sassoon Infant Rg" panose="02000503030000020003" pitchFamily="50" charset="0"/>
                <a:ea typeface="Sassoon Infant Rg" panose="02000503030000020003" pitchFamily="50" charset="0"/>
              </a:defRPr>
            </a:lvl3pPr>
            <a:lvl4pPr>
              <a:defRPr sz="1400">
                <a:latin typeface="Sassoon Infant Rg" panose="02000503030000020003" pitchFamily="50" charset="0"/>
                <a:ea typeface="Sassoon Infant Rg" panose="02000503030000020003" pitchFamily="50" charset="0"/>
              </a:defRPr>
            </a:lvl4pPr>
            <a:lvl5pPr>
              <a:defRPr sz="1400">
                <a:latin typeface="Sassoon Infant Rg" panose="02000503030000020003" pitchFamily="50" charset="0"/>
                <a:ea typeface="Sassoon Infant Rg" panose="02000503030000020003" pitchFamily="50" charset="0"/>
              </a:defRPr>
            </a:lvl5pPr>
          </a:lstStyle>
          <a:p>
            <a:pPr lvl="0"/>
            <a:r>
              <a:rPr lang="en-US" dirty="0"/>
              <a:t>Click to edit Master text styles</a:t>
            </a:r>
          </a:p>
        </p:txBody>
      </p:sp>
      <p:sp>
        <p:nvSpPr>
          <p:cNvPr id="14" name="Content Placeholder 2"/>
          <p:cNvSpPr>
            <a:spLocks noGrp="1"/>
          </p:cNvSpPr>
          <p:nvPr>
            <p:ph idx="15"/>
          </p:nvPr>
        </p:nvSpPr>
        <p:spPr>
          <a:xfrm>
            <a:off x="755651" y="1513946"/>
            <a:ext cx="2852738" cy="4578879"/>
          </a:xfrm>
          <a:prstGeom prst="roundRect">
            <a:avLst>
              <a:gd name="adj" fmla="val 1874"/>
            </a:avLst>
          </a:prstGeom>
        </p:spPr>
        <p:txBody>
          <a:bodyPr tIns="252000" anchor="ctr"/>
          <a:lstStyle>
            <a:lvl1pPr marL="0" indent="0" algn="ctr">
              <a:lnSpc>
                <a:spcPct val="100000"/>
              </a:lnSpc>
              <a:buNone/>
              <a:defRPr sz="1800">
                <a:latin typeface="Sassoon Infant Rg" panose="02000503030000020003" pitchFamily="50" charset="0"/>
                <a:ea typeface="Sassoon Infant Rg" panose="02000503030000020003" pitchFamily="50" charset="0"/>
              </a:defRPr>
            </a:lvl1pPr>
            <a:lvl2pPr>
              <a:defRPr sz="1600">
                <a:latin typeface="Sassoon Infant Rg" panose="02000503030000020003" pitchFamily="50" charset="0"/>
                <a:ea typeface="Sassoon Infant Rg" panose="02000503030000020003" pitchFamily="50" charset="0"/>
              </a:defRPr>
            </a:lvl2pPr>
            <a:lvl3pPr>
              <a:defRPr sz="1400">
                <a:latin typeface="Sassoon Infant Rg" panose="02000503030000020003" pitchFamily="50" charset="0"/>
                <a:ea typeface="Sassoon Infant Rg" panose="02000503030000020003" pitchFamily="50" charset="0"/>
              </a:defRPr>
            </a:lvl3pPr>
            <a:lvl4pPr>
              <a:defRPr sz="1400">
                <a:latin typeface="Sassoon Infant Rg" panose="02000503030000020003" pitchFamily="50" charset="0"/>
                <a:ea typeface="Sassoon Infant Rg" panose="02000503030000020003" pitchFamily="50" charset="0"/>
              </a:defRPr>
            </a:lvl4pPr>
            <a:lvl5pPr>
              <a:defRPr sz="1400">
                <a:latin typeface="Sassoon Infant Rg" panose="02000503030000020003" pitchFamily="50" charset="0"/>
                <a:ea typeface="Sassoon Infant Rg" panose="02000503030000020003" pitchFamily="50" charset="0"/>
              </a:defRPr>
            </a:lvl5pPr>
          </a:lstStyle>
          <a:p>
            <a:pPr lvl="0"/>
            <a:r>
              <a:rPr lang="en-US" dirty="0"/>
              <a:t>Click to edit Master text styles</a:t>
            </a:r>
          </a:p>
        </p:txBody>
      </p:sp>
    </p:spTree>
    <p:extLst>
      <p:ext uri="{BB962C8B-B14F-4D97-AF65-F5344CB8AC3E}">
        <p14:creationId xmlns:p14="http://schemas.microsoft.com/office/powerpoint/2010/main" val="49762296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Layout 5">
    <p:spTree>
      <p:nvGrpSpPr>
        <p:cNvPr id="1" name=""/>
        <p:cNvGrpSpPr/>
        <p:nvPr/>
      </p:nvGrpSpPr>
      <p:grpSpPr>
        <a:xfrm>
          <a:off x="0" y="0"/>
          <a:ext cx="0" cy="0"/>
          <a:chOff x="0" y="0"/>
          <a:chExt cx="0" cy="0"/>
        </a:xfrm>
      </p:grpSpPr>
      <p:sp>
        <p:nvSpPr>
          <p:cNvPr id="5" name="Rounded Rectangle 4"/>
          <p:cNvSpPr/>
          <p:nvPr userDrawn="1"/>
        </p:nvSpPr>
        <p:spPr bwMode="auto">
          <a:xfrm>
            <a:off x="457198" y="438151"/>
            <a:ext cx="8220075" cy="5957887"/>
          </a:xfrm>
          <a:prstGeom prst="roundRect">
            <a:avLst>
              <a:gd name="adj" fmla="val 2649"/>
            </a:avLst>
          </a:prstGeom>
          <a:solidFill>
            <a:schemeClr val="bg1">
              <a:alpha val="90000"/>
            </a:schemeClr>
          </a:solidFill>
          <a:ln w="25400" cap="rnd">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1350" dirty="0"/>
              <a:t> </a:t>
            </a:r>
          </a:p>
        </p:txBody>
      </p:sp>
      <p:sp>
        <p:nvSpPr>
          <p:cNvPr id="8" name="Title 5"/>
          <p:cNvSpPr>
            <a:spLocks noGrp="1"/>
          </p:cNvSpPr>
          <p:nvPr>
            <p:ph type="title"/>
          </p:nvPr>
        </p:nvSpPr>
        <p:spPr>
          <a:xfrm>
            <a:off x="457198" y="478895"/>
            <a:ext cx="8220075" cy="994306"/>
          </a:xfrm>
        </p:spPr>
        <p:txBody>
          <a:bodyPr>
            <a:noAutofit/>
          </a:bodyPr>
          <a:lstStyle/>
          <a:p>
            <a:endParaRPr lang="en-GB" dirty="0"/>
          </a:p>
        </p:txBody>
      </p:sp>
      <p:sp>
        <p:nvSpPr>
          <p:cNvPr id="6" name="Rectangle 5"/>
          <p:cNvSpPr/>
          <p:nvPr userDrawn="1"/>
        </p:nvSpPr>
        <p:spPr>
          <a:xfrm>
            <a:off x="4612104" y="1513946"/>
            <a:ext cx="3776245" cy="2815835"/>
          </a:xfrm>
          <a:prstGeom prst="rect">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GB" dirty="0">
              <a:solidFill>
                <a:schemeClr val="tx1"/>
              </a:solidFill>
            </a:endParaRPr>
          </a:p>
        </p:txBody>
      </p:sp>
      <p:sp>
        <p:nvSpPr>
          <p:cNvPr id="7" name="Rectangle 6"/>
          <p:cNvSpPr/>
          <p:nvPr userDrawn="1"/>
        </p:nvSpPr>
        <p:spPr>
          <a:xfrm>
            <a:off x="755650" y="4418013"/>
            <a:ext cx="7632700" cy="1674812"/>
          </a:xfrm>
          <a:prstGeom prst="rect">
            <a:avLst/>
          </a:prstGeom>
          <a:solidFill>
            <a:schemeClr val="accent5">
              <a:lumMod val="60000"/>
              <a:lumOff val="40000"/>
            </a:schemeClr>
          </a:solidFill>
          <a:ln>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GB" dirty="0">
              <a:solidFill>
                <a:schemeClr val="tx1"/>
              </a:solidFill>
            </a:endParaRPr>
          </a:p>
        </p:txBody>
      </p:sp>
      <p:sp>
        <p:nvSpPr>
          <p:cNvPr id="9" name="Rectangle 8"/>
          <p:cNvSpPr/>
          <p:nvPr userDrawn="1"/>
        </p:nvSpPr>
        <p:spPr>
          <a:xfrm>
            <a:off x="755650" y="1513945"/>
            <a:ext cx="1835150" cy="2815835"/>
          </a:xfrm>
          <a:prstGeom prst="rect">
            <a:avLst/>
          </a:prstGeom>
          <a:solidFill>
            <a:schemeClr val="accent3">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GB" dirty="0">
              <a:solidFill>
                <a:schemeClr val="tx1"/>
              </a:solidFill>
            </a:endParaRPr>
          </a:p>
        </p:txBody>
      </p:sp>
      <p:sp>
        <p:nvSpPr>
          <p:cNvPr id="11" name="Rectangle 10"/>
          <p:cNvSpPr/>
          <p:nvPr userDrawn="1"/>
        </p:nvSpPr>
        <p:spPr>
          <a:xfrm>
            <a:off x="2683877" y="1513945"/>
            <a:ext cx="1835150" cy="2815835"/>
          </a:xfrm>
          <a:prstGeom prst="rect">
            <a:avLst/>
          </a:prstGeom>
          <a:solidFill>
            <a:schemeClr val="accent3">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GB" dirty="0">
              <a:solidFill>
                <a:schemeClr val="tx1"/>
              </a:solidFill>
            </a:endParaRPr>
          </a:p>
        </p:txBody>
      </p:sp>
      <p:sp>
        <p:nvSpPr>
          <p:cNvPr id="10" name="Content Placeholder 2"/>
          <p:cNvSpPr>
            <a:spLocks noGrp="1"/>
          </p:cNvSpPr>
          <p:nvPr>
            <p:ph idx="12"/>
          </p:nvPr>
        </p:nvSpPr>
        <p:spPr>
          <a:xfrm>
            <a:off x="4612104" y="1513946"/>
            <a:ext cx="3776245" cy="2815834"/>
          </a:xfrm>
          <a:prstGeom prst="roundRect">
            <a:avLst>
              <a:gd name="adj" fmla="val 1874"/>
            </a:avLst>
          </a:prstGeom>
        </p:spPr>
        <p:txBody>
          <a:bodyPr tIns="252000" anchor="ctr"/>
          <a:lstStyle>
            <a:lvl1pPr marL="0" indent="0" algn="ctr">
              <a:lnSpc>
                <a:spcPct val="100000"/>
              </a:lnSpc>
              <a:buNone/>
              <a:defRPr sz="1800">
                <a:latin typeface="Sassoon Infant Rg" panose="02000503030000020003" pitchFamily="50" charset="0"/>
                <a:ea typeface="Sassoon Infant Rg" panose="02000503030000020003" pitchFamily="50" charset="0"/>
              </a:defRPr>
            </a:lvl1pPr>
            <a:lvl2pPr>
              <a:defRPr sz="1600">
                <a:latin typeface="Sassoon Infant Rg" panose="02000503030000020003" pitchFamily="50" charset="0"/>
                <a:ea typeface="Sassoon Infant Rg" panose="02000503030000020003" pitchFamily="50" charset="0"/>
              </a:defRPr>
            </a:lvl2pPr>
            <a:lvl3pPr>
              <a:defRPr sz="1400">
                <a:latin typeface="Sassoon Infant Rg" panose="02000503030000020003" pitchFamily="50" charset="0"/>
                <a:ea typeface="Sassoon Infant Rg" panose="02000503030000020003" pitchFamily="50" charset="0"/>
              </a:defRPr>
            </a:lvl3pPr>
            <a:lvl4pPr>
              <a:defRPr sz="1400">
                <a:latin typeface="Sassoon Infant Rg" panose="02000503030000020003" pitchFamily="50" charset="0"/>
                <a:ea typeface="Sassoon Infant Rg" panose="02000503030000020003" pitchFamily="50" charset="0"/>
              </a:defRPr>
            </a:lvl4pPr>
            <a:lvl5pPr>
              <a:defRPr sz="1400">
                <a:latin typeface="Sassoon Infant Rg" panose="02000503030000020003" pitchFamily="50" charset="0"/>
                <a:ea typeface="Sassoon Infant Rg" panose="02000503030000020003" pitchFamily="50" charset="0"/>
              </a:defRPr>
            </a:lvl5pPr>
          </a:lstStyle>
          <a:p>
            <a:pPr lvl="0"/>
            <a:r>
              <a:rPr lang="en-US" dirty="0"/>
              <a:t>Click to edit Master text styles</a:t>
            </a:r>
          </a:p>
        </p:txBody>
      </p:sp>
      <p:sp>
        <p:nvSpPr>
          <p:cNvPr id="12" name="Content Placeholder 2"/>
          <p:cNvSpPr>
            <a:spLocks noGrp="1"/>
          </p:cNvSpPr>
          <p:nvPr>
            <p:ph idx="13"/>
          </p:nvPr>
        </p:nvSpPr>
        <p:spPr>
          <a:xfrm flipH="1">
            <a:off x="755651" y="1513945"/>
            <a:ext cx="1835149" cy="2815835"/>
          </a:xfrm>
          <a:prstGeom prst="roundRect">
            <a:avLst>
              <a:gd name="adj" fmla="val 1874"/>
            </a:avLst>
          </a:prstGeom>
        </p:spPr>
        <p:txBody>
          <a:bodyPr tIns="252000" anchor="ctr"/>
          <a:lstStyle>
            <a:lvl1pPr marL="0" indent="0" algn="ctr">
              <a:lnSpc>
                <a:spcPct val="100000"/>
              </a:lnSpc>
              <a:buNone/>
              <a:defRPr sz="1800">
                <a:latin typeface="Sassoon Infant Rg" panose="02000503030000020003" pitchFamily="50" charset="0"/>
                <a:ea typeface="Sassoon Infant Rg" panose="02000503030000020003" pitchFamily="50" charset="0"/>
              </a:defRPr>
            </a:lvl1pPr>
            <a:lvl2pPr>
              <a:defRPr sz="1600">
                <a:latin typeface="Sassoon Infant Rg" panose="02000503030000020003" pitchFamily="50" charset="0"/>
                <a:ea typeface="Sassoon Infant Rg" panose="02000503030000020003" pitchFamily="50" charset="0"/>
              </a:defRPr>
            </a:lvl2pPr>
            <a:lvl3pPr>
              <a:defRPr sz="1400">
                <a:latin typeface="Sassoon Infant Rg" panose="02000503030000020003" pitchFamily="50" charset="0"/>
                <a:ea typeface="Sassoon Infant Rg" panose="02000503030000020003" pitchFamily="50" charset="0"/>
              </a:defRPr>
            </a:lvl3pPr>
            <a:lvl4pPr>
              <a:defRPr sz="1400">
                <a:latin typeface="Sassoon Infant Rg" panose="02000503030000020003" pitchFamily="50" charset="0"/>
                <a:ea typeface="Sassoon Infant Rg" panose="02000503030000020003" pitchFamily="50" charset="0"/>
              </a:defRPr>
            </a:lvl4pPr>
            <a:lvl5pPr>
              <a:defRPr sz="1400">
                <a:latin typeface="Sassoon Infant Rg" panose="02000503030000020003" pitchFamily="50" charset="0"/>
                <a:ea typeface="Sassoon Infant Rg" panose="02000503030000020003" pitchFamily="50" charset="0"/>
              </a:defRPr>
            </a:lvl5pPr>
          </a:lstStyle>
          <a:p>
            <a:pPr lvl="0"/>
            <a:r>
              <a:rPr lang="en-US" dirty="0"/>
              <a:t>Click to edit Master text styles</a:t>
            </a:r>
          </a:p>
        </p:txBody>
      </p:sp>
      <p:sp>
        <p:nvSpPr>
          <p:cNvPr id="13" name="Content Placeholder 2"/>
          <p:cNvSpPr>
            <a:spLocks noGrp="1"/>
          </p:cNvSpPr>
          <p:nvPr>
            <p:ph idx="14"/>
          </p:nvPr>
        </p:nvSpPr>
        <p:spPr>
          <a:xfrm>
            <a:off x="755650" y="4418012"/>
            <a:ext cx="7632699" cy="1674812"/>
          </a:xfrm>
          <a:prstGeom prst="roundRect">
            <a:avLst>
              <a:gd name="adj" fmla="val 1874"/>
            </a:avLst>
          </a:prstGeom>
        </p:spPr>
        <p:txBody>
          <a:bodyPr tIns="252000" anchor="ctr"/>
          <a:lstStyle>
            <a:lvl1pPr marL="0" indent="0" algn="ctr">
              <a:lnSpc>
                <a:spcPct val="100000"/>
              </a:lnSpc>
              <a:buNone/>
              <a:defRPr sz="1800">
                <a:latin typeface="Sassoon Infant Rg" panose="02000503030000020003" pitchFamily="50" charset="0"/>
                <a:ea typeface="Sassoon Infant Rg" panose="02000503030000020003" pitchFamily="50" charset="0"/>
              </a:defRPr>
            </a:lvl1pPr>
            <a:lvl2pPr>
              <a:defRPr sz="1600">
                <a:latin typeface="Sassoon Infant Rg" panose="02000503030000020003" pitchFamily="50" charset="0"/>
                <a:ea typeface="Sassoon Infant Rg" panose="02000503030000020003" pitchFamily="50" charset="0"/>
              </a:defRPr>
            </a:lvl2pPr>
            <a:lvl3pPr>
              <a:defRPr sz="1400">
                <a:latin typeface="Sassoon Infant Rg" panose="02000503030000020003" pitchFamily="50" charset="0"/>
                <a:ea typeface="Sassoon Infant Rg" panose="02000503030000020003" pitchFamily="50" charset="0"/>
              </a:defRPr>
            </a:lvl3pPr>
            <a:lvl4pPr>
              <a:defRPr sz="1400">
                <a:latin typeface="Sassoon Infant Rg" panose="02000503030000020003" pitchFamily="50" charset="0"/>
                <a:ea typeface="Sassoon Infant Rg" panose="02000503030000020003" pitchFamily="50" charset="0"/>
              </a:defRPr>
            </a:lvl4pPr>
            <a:lvl5pPr>
              <a:defRPr sz="1400">
                <a:latin typeface="Sassoon Infant Rg" panose="02000503030000020003" pitchFamily="50" charset="0"/>
                <a:ea typeface="Sassoon Infant Rg" panose="02000503030000020003" pitchFamily="50" charset="0"/>
              </a:defRPr>
            </a:lvl5pPr>
          </a:lstStyle>
          <a:p>
            <a:pPr lvl="0"/>
            <a:r>
              <a:rPr lang="en-US" dirty="0"/>
              <a:t>Click to edit Master text styles</a:t>
            </a:r>
          </a:p>
        </p:txBody>
      </p:sp>
      <p:sp>
        <p:nvSpPr>
          <p:cNvPr id="14" name="Content Placeholder 2"/>
          <p:cNvSpPr>
            <a:spLocks noGrp="1"/>
          </p:cNvSpPr>
          <p:nvPr>
            <p:ph idx="15"/>
          </p:nvPr>
        </p:nvSpPr>
        <p:spPr>
          <a:xfrm flipH="1">
            <a:off x="2683877" y="1513945"/>
            <a:ext cx="1835149" cy="2815835"/>
          </a:xfrm>
          <a:prstGeom prst="roundRect">
            <a:avLst>
              <a:gd name="adj" fmla="val 1874"/>
            </a:avLst>
          </a:prstGeom>
        </p:spPr>
        <p:txBody>
          <a:bodyPr tIns="252000" anchor="ctr"/>
          <a:lstStyle>
            <a:lvl1pPr marL="0" indent="0" algn="ctr">
              <a:lnSpc>
                <a:spcPct val="100000"/>
              </a:lnSpc>
              <a:buNone/>
              <a:defRPr sz="1800">
                <a:latin typeface="Sassoon Infant Rg" panose="02000503030000020003" pitchFamily="50" charset="0"/>
                <a:ea typeface="Sassoon Infant Rg" panose="02000503030000020003" pitchFamily="50" charset="0"/>
              </a:defRPr>
            </a:lvl1pPr>
            <a:lvl2pPr>
              <a:defRPr sz="1600">
                <a:latin typeface="Sassoon Infant Rg" panose="02000503030000020003" pitchFamily="50" charset="0"/>
                <a:ea typeface="Sassoon Infant Rg" panose="02000503030000020003" pitchFamily="50" charset="0"/>
              </a:defRPr>
            </a:lvl2pPr>
            <a:lvl3pPr>
              <a:defRPr sz="1400">
                <a:latin typeface="Sassoon Infant Rg" panose="02000503030000020003" pitchFamily="50" charset="0"/>
                <a:ea typeface="Sassoon Infant Rg" panose="02000503030000020003" pitchFamily="50" charset="0"/>
              </a:defRPr>
            </a:lvl3pPr>
            <a:lvl4pPr>
              <a:defRPr sz="1400">
                <a:latin typeface="Sassoon Infant Rg" panose="02000503030000020003" pitchFamily="50" charset="0"/>
                <a:ea typeface="Sassoon Infant Rg" panose="02000503030000020003" pitchFamily="50" charset="0"/>
              </a:defRPr>
            </a:lvl4pPr>
            <a:lvl5pPr>
              <a:defRPr sz="1400">
                <a:latin typeface="Sassoon Infant Rg" panose="02000503030000020003" pitchFamily="50" charset="0"/>
                <a:ea typeface="Sassoon Infant Rg" panose="02000503030000020003" pitchFamily="50" charset="0"/>
              </a:defRPr>
            </a:lvl5pPr>
          </a:lstStyle>
          <a:p>
            <a:pPr lvl="0"/>
            <a:r>
              <a:rPr lang="en-US" dirty="0"/>
              <a:t>Click to edit Master text styles</a:t>
            </a:r>
          </a:p>
        </p:txBody>
      </p:sp>
    </p:spTree>
    <p:extLst>
      <p:ext uri="{BB962C8B-B14F-4D97-AF65-F5344CB8AC3E}">
        <p14:creationId xmlns:p14="http://schemas.microsoft.com/office/powerpoint/2010/main" val="161348435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Layout 6">
    <p:spTree>
      <p:nvGrpSpPr>
        <p:cNvPr id="1" name=""/>
        <p:cNvGrpSpPr/>
        <p:nvPr/>
      </p:nvGrpSpPr>
      <p:grpSpPr>
        <a:xfrm>
          <a:off x="0" y="0"/>
          <a:ext cx="0" cy="0"/>
          <a:chOff x="0" y="0"/>
          <a:chExt cx="0" cy="0"/>
        </a:xfrm>
      </p:grpSpPr>
      <p:sp>
        <p:nvSpPr>
          <p:cNvPr id="5" name="Rounded Rectangle 4"/>
          <p:cNvSpPr/>
          <p:nvPr userDrawn="1"/>
        </p:nvSpPr>
        <p:spPr bwMode="auto">
          <a:xfrm>
            <a:off x="457198" y="438151"/>
            <a:ext cx="8220075" cy="5957887"/>
          </a:xfrm>
          <a:prstGeom prst="roundRect">
            <a:avLst>
              <a:gd name="adj" fmla="val 2649"/>
            </a:avLst>
          </a:prstGeom>
          <a:solidFill>
            <a:schemeClr val="bg1">
              <a:alpha val="90000"/>
            </a:schemeClr>
          </a:solidFill>
          <a:ln w="25400" cap="rnd">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1350" dirty="0"/>
              <a:t> </a:t>
            </a:r>
          </a:p>
        </p:txBody>
      </p:sp>
      <p:sp>
        <p:nvSpPr>
          <p:cNvPr id="8" name="Title 5"/>
          <p:cNvSpPr>
            <a:spLocks noGrp="1"/>
          </p:cNvSpPr>
          <p:nvPr>
            <p:ph type="title"/>
          </p:nvPr>
        </p:nvSpPr>
        <p:spPr>
          <a:xfrm>
            <a:off x="457198" y="478895"/>
            <a:ext cx="8220075" cy="994306"/>
          </a:xfrm>
        </p:spPr>
        <p:txBody>
          <a:bodyPr>
            <a:noAutofit/>
          </a:bodyPr>
          <a:lstStyle/>
          <a:p>
            <a:endParaRPr lang="en-GB" dirty="0"/>
          </a:p>
        </p:txBody>
      </p:sp>
      <p:sp>
        <p:nvSpPr>
          <p:cNvPr id="6" name="Rectangle 5"/>
          <p:cNvSpPr/>
          <p:nvPr userDrawn="1"/>
        </p:nvSpPr>
        <p:spPr>
          <a:xfrm>
            <a:off x="503238" y="2502606"/>
            <a:ext cx="8137525" cy="2587625"/>
          </a:xfrm>
          <a:prstGeom prst="rect">
            <a:avLst/>
          </a:prstGeom>
          <a:solidFill>
            <a:schemeClr val="accent3">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dirty="0">
              <a:solidFill>
                <a:schemeClr val="tx1"/>
              </a:solidFill>
            </a:endParaRPr>
          </a:p>
        </p:txBody>
      </p:sp>
      <p:sp>
        <p:nvSpPr>
          <p:cNvPr id="7" name="Content Placeholder 2"/>
          <p:cNvSpPr>
            <a:spLocks noGrp="1"/>
          </p:cNvSpPr>
          <p:nvPr>
            <p:ph idx="1"/>
          </p:nvPr>
        </p:nvSpPr>
        <p:spPr>
          <a:xfrm>
            <a:off x="755650" y="1500011"/>
            <a:ext cx="7623167" cy="967318"/>
          </a:xfrm>
          <a:prstGeom prst="roundRect">
            <a:avLst>
              <a:gd name="adj" fmla="val 1874"/>
            </a:avLst>
          </a:prstGeom>
        </p:spPr>
        <p:txBody>
          <a:bodyPr lIns="0" tIns="0" rIns="0" bIns="0" anchor="ctr"/>
          <a:lstStyle>
            <a:lvl1pPr marL="0" indent="0">
              <a:lnSpc>
                <a:spcPct val="100000"/>
              </a:lnSpc>
              <a:buNone/>
              <a:defRPr sz="1800">
                <a:latin typeface="Sassoon Infant Rg" panose="02000503030000020003" pitchFamily="50" charset="0"/>
                <a:ea typeface="Sassoon Infant Rg" panose="02000503030000020003" pitchFamily="50" charset="0"/>
              </a:defRPr>
            </a:lvl1pPr>
            <a:lvl2pPr>
              <a:defRPr sz="1600">
                <a:latin typeface="Sassoon Infant Rg" panose="02000503030000020003" pitchFamily="50" charset="0"/>
                <a:ea typeface="Sassoon Infant Rg" panose="02000503030000020003" pitchFamily="50" charset="0"/>
              </a:defRPr>
            </a:lvl2pPr>
            <a:lvl3pPr>
              <a:defRPr sz="1400">
                <a:latin typeface="Sassoon Infant Rg" panose="02000503030000020003" pitchFamily="50" charset="0"/>
                <a:ea typeface="Sassoon Infant Rg" panose="02000503030000020003" pitchFamily="50" charset="0"/>
              </a:defRPr>
            </a:lvl3pPr>
            <a:lvl4pPr>
              <a:defRPr sz="1400">
                <a:latin typeface="Sassoon Infant Rg" panose="02000503030000020003" pitchFamily="50" charset="0"/>
                <a:ea typeface="Sassoon Infant Rg" panose="02000503030000020003" pitchFamily="50" charset="0"/>
              </a:defRPr>
            </a:lvl4pPr>
            <a:lvl5pPr>
              <a:defRPr sz="1400">
                <a:latin typeface="Sassoon Infant Rg" panose="02000503030000020003" pitchFamily="50" charset="0"/>
                <a:ea typeface="Sassoon Infant Rg" panose="02000503030000020003" pitchFamily="50" charset="0"/>
              </a:defRPr>
            </a:lvl5pPr>
          </a:lstStyle>
          <a:p>
            <a:pPr lvl="0"/>
            <a:r>
              <a:rPr lang="en-US" dirty="0"/>
              <a:t>Click to edit Master text styles</a:t>
            </a:r>
          </a:p>
        </p:txBody>
      </p:sp>
      <p:sp>
        <p:nvSpPr>
          <p:cNvPr id="10" name="Content Placeholder 2"/>
          <p:cNvSpPr>
            <a:spLocks noGrp="1"/>
          </p:cNvSpPr>
          <p:nvPr>
            <p:ph idx="10"/>
          </p:nvPr>
        </p:nvSpPr>
        <p:spPr>
          <a:xfrm>
            <a:off x="760416" y="5125507"/>
            <a:ext cx="7623167" cy="967318"/>
          </a:xfrm>
          <a:prstGeom prst="roundRect">
            <a:avLst>
              <a:gd name="adj" fmla="val 1874"/>
            </a:avLst>
          </a:prstGeom>
        </p:spPr>
        <p:txBody>
          <a:bodyPr lIns="0" tIns="0" rIns="0" bIns="0" anchor="ctr"/>
          <a:lstStyle>
            <a:lvl1pPr marL="0" indent="0">
              <a:lnSpc>
                <a:spcPct val="100000"/>
              </a:lnSpc>
              <a:buNone/>
              <a:defRPr sz="1800">
                <a:latin typeface="Sassoon Infant Rg" panose="02000503030000020003" pitchFamily="50" charset="0"/>
                <a:ea typeface="Sassoon Infant Rg" panose="02000503030000020003" pitchFamily="50" charset="0"/>
              </a:defRPr>
            </a:lvl1pPr>
            <a:lvl2pPr>
              <a:defRPr sz="1600">
                <a:latin typeface="Sassoon Infant Rg" panose="02000503030000020003" pitchFamily="50" charset="0"/>
                <a:ea typeface="Sassoon Infant Rg" panose="02000503030000020003" pitchFamily="50" charset="0"/>
              </a:defRPr>
            </a:lvl2pPr>
            <a:lvl3pPr>
              <a:defRPr sz="1400">
                <a:latin typeface="Sassoon Infant Rg" panose="02000503030000020003" pitchFamily="50" charset="0"/>
                <a:ea typeface="Sassoon Infant Rg" panose="02000503030000020003" pitchFamily="50" charset="0"/>
              </a:defRPr>
            </a:lvl3pPr>
            <a:lvl4pPr>
              <a:defRPr sz="1400">
                <a:latin typeface="Sassoon Infant Rg" panose="02000503030000020003" pitchFamily="50" charset="0"/>
                <a:ea typeface="Sassoon Infant Rg" panose="02000503030000020003" pitchFamily="50" charset="0"/>
              </a:defRPr>
            </a:lvl4pPr>
            <a:lvl5pPr>
              <a:defRPr sz="1400">
                <a:latin typeface="Sassoon Infant Rg" panose="02000503030000020003" pitchFamily="50" charset="0"/>
                <a:ea typeface="Sassoon Infant Rg" panose="02000503030000020003" pitchFamily="50" charset="0"/>
              </a:defRPr>
            </a:lvl5pPr>
          </a:lstStyle>
          <a:p>
            <a:pPr lvl="0"/>
            <a:r>
              <a:rPr lang="en-US" dirty="0"/>
              <a:t>Click to edit Master text styles</a:t>
            </a:r>
          </a:p>
        </p:txBody>
      </p:sp>
      <p:sp>
        <p:nvSpPr>
          <p:cNvPr id="14" name="Content Placeholder 2"/>
          <p:cNvSpPr>
            <a:spLocks noGrp="1"/>
          </p:cNvSpPr>
          <p:nvPr>
            <p:ph idx="13"/>
          </p:nvPr>
        </p:nvSpPr>
        <p:spPr>
          <a:xfrm flipH="1">
            <a:off x="503236" y="2502605"/>
            <a:ext cx="8137526" cy="2587626"/>
          </a:xfrm>
          <a:prstGeom prst="roundRect">
            <a:avLst>
              <a:gd name="adj" fmla="val 1874"/>
            </a:avLst>
          </a:prstGeom>
        </p:spPr>
        <p:txBody>
          <a:bodyPr tIns="252000" anchor="ctr"/>
          <a:lstStyle>
            <a:lvl1pPr marL="0" indent="0" algn="ctr">
              <a:lnSpc>
                <a:spcPct val="100000"/>
              </a:lnSpc>
              <a:buNone/>
              <a:defRPr sz="1800">
                <a:latin typeface="Sassoon Infant Rg" panose="02000503030000020003" pitchFamily="50" charset="0"/>
                <a:ea typeface="Sassoon Infant Rg" panose="02000503030000020003" pitchFamily="50" charset="0"/>
              </a:defRPr>
            </a:lvl1pPr>
            <a:lvl2pPr>
              <a:defRPr sz="1600">
                <a:latin typeface="Sassoon Infant Rg" panose="02000503030000020003" pitchFamily="50" charset="0"/>
                <a:ea typeface="Sassoon Infant Rg" panose="02000503030000020003" pitchFamily="50" charset="0"/>
              </a:defRPr>
            </a:lvl2pPr>
            <a:lvl3pPr>
              <a:defRPr sz="1400">
                <a:latin typeface="Sassoon Infant Rg" panose="02000503030000020003" pitchFamily="50" charset="0"/>
                <a:ea typeface="Sassoon Infant Rg" panose="02000503030000020003" pitchFamily="50" charset="0"/>
              </a:defRPr>
            </a:lvl3pPr>
            <a:lvl4pPr>
              <a:defRPr sz="1400">
                <a:latin typeface="Sassoon Infant Rg" panose="02000503030000020003" pitchFamily="50" charset="0"/>
                <a:ea typeface="Sassoon Infant Rg" panose="02000503030000020003" pitchFamily="50" charset="0"/>
              </a:defRPr>
            </a:lvl4pPr>
            <a:lvl5pPr>
              <a:defRPr sz="1400">
                <a:latin typeface="Sassoon Infant Rg" panose="02000503030000020003" pitchFamily="50" charset="0"/>
                <a:ea typeface="Sassoon Infant Rg" panose="02000503030000020003" pitchFamily="50" charset="0"/>
              </a:defRPr>
            </a:lvl5pPr>
          </a:lstStyle>
          <a:p>
            <a:pPr lvl="0"/>
            <a:r>
              <a:rPr lang="en-US" dirty="0"/>
              <a:t>Click to edit Master text styles</a:t>
            </a:r>
          </a:p>
        </p:txBody>
      </p:sp>
    </p:spTree>
    <p:extLst>
      <p:ext uri="{BB962C8B-B14F-4D97-AF65-F5344CB8AC3E}">
        <p14:creationId xmlns:p14="http://schemas.microsoft.com/office/powerpoint/2010/main" val="240360675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jp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5">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89745" y="695325"/>
            <a:ext cx="8164510" cy="1150938"/>
          </a:xfrm>
          <a:prstGeom prst="roundRect">
            <a:avLst>
              <a:gd name="adj" fmla="val 9641"/>
            </a:avLst>
          </a:prstGeom>
          <a:noFill/>
          <a:ln w="25400">
            <a:noFill/>
          </a:ln>
        </p:spPr>
        <p:txBody>
          <a:bodyPr vert="horz" lIns="252000" tIns="252000" rIns="252000" bIns="252000" rtlCol="0" anchor="ctr" anchorCtr="1">
            <a:normAutofit/>
          </a:bodyPr>
          <a:lstStyle/>
          <a:p>
            <a:r>
              <a:rPr lang="en-US" dirty="0"/>
              <a:t>Click to edit Master title style</a:t>
            </a:r>
          </a:p>
        </p:txBody>
      </p:sp>
      <p:sp>
        <p:nvSpPr>
          <p:cNvPr id="3" name="Text Placeholder 2"/>
          <p:cNvSpPr>
            <a:spLocks noGrp="1"/>
          </p:cNvSpPr>
          <p:nvPr>
            <p:ph type="body" idx="1"/>
          </p:nvPr>
        </p:nvSpPr>
        <p:spPr>
          <a:xfrm>
            <a:off x="489745" y="1957386"/>
            <a:ext cx="8164510" cy="4387851"/>
          </a:xfrm>
          <a:prstGeom prst="roundRect">
            <a:avLst>
              <a:gd name="adj" fmla="val 2585"/>
            </a:avLst>
          </a:prstGeom>
          <a:noFill/>
          <a:ln w="25400">
            <a:noFill/>
          </a:ln>
        </p:spPr>
        <p:txBody>
          <a:bodyPr vert="horz" lIns="252000" tIns="252000" rIns="252000" bIns="25200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438920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75" r:id="rId3"/>
    <p:sldLayoutId id="2147483672" r:id="rId4"/>
    <p:sldLayoutId id="2147483671" r:id="rId5"/>
    <p:sldLayoutId id="2147483667" r:id="rId6"/>
    <p:sldLayoutId id="2147483668" r:id="rId7"/>
    <p:sldLayoutId id="2147483669" r:id="rId8"/>
    <p:sldLayoutId id="2147483670" r:id="rId9"/>
    <p:sldLayoutId id="2147483673" r:id="rId10"/>
    <p:sldLayoutId id="2147483674" r:id="rId11"/>
    <p:sldLayoutId id="2147483663" r:id="rId12"/>
    <p:sldLayoutId id="2147483666" r:id="rId13"/>
  </p:sldLayoutIdLst>
  <p:txStyles>
    <p:titleStyle>
      <a:lvl1pPr algn="l" defTabSz="914400" rtl="0" eaLnBrk="1" latinLnBrk="0" hangingPunct="1">
        <a:lnSpc>
          <a:spcPct val="90000"/>
        </a:lnSpc>
        <a:spcBef>
          <a:spcPct val="0"/>
        </a:spcBef>
        <a:buNone/>
        <a:defRPr sz="4000" kern="1200">
          <a:solidFill>
            <a:srgbClr val="1C1C1C"/>
          </a:solidFill>
          <a:latin typeface="Sassoon Infant Md" panose="02000603050000020003" pitchFamily="50"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1800" kern="1200">
          <a:solidFill>
            <a:srgbClr val="1C1C1C"/>
          </a:solidFill>
          <a:latin typeface="Sassoon Infant Rg" panose="02000503030000020003" pitchFamily="50" charset="0"/>
          <a:ea typeface="Sassoon Infant Rg" panose="02000503030000020003" pitchFamily="50" charset="0"/>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600" kern="1200">
          <a:solidFill>
            <a:srgbClr val="1C1C1C"/>
          </a:solidFill>
          <a:latin typeface="Sassoon Infant Rg" panose="02000503030000020003" pitchFamily="50" charset="0"/>
          <a:ea typeface="Sassoon Infant Rg" panose="02000503030000020003" pitchFamily="50" charset="0"/>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400" kern="1200">
          <a:solidFill>
            <a:srgbClr val="1C1C1C"/>
          </a:solidFill>
          <a:latin typeface="Sassoon Infant Rg" panose="02000503030000020003" pitchFamily="50" charset="0"/>
          <a:ea typeface="Sassoon Infant Rg" panose="02000503030000020003" pitchFamily="50" charset="0"/>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400" kern="1200">
          <a:solidFill>
            <a:srgbClr val="1C1C1C"/>
          </a:solidFill>
          <a:latin typeface="Sassoon Infant Rg" panose="02000503030000020003" pitchFamily="50" charset="0"/>
          <a:ea typeface="Sassoon Infant Rg" panose="02000503030000020003" pitchFamily="50" charset="0"/>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400" kern="1200">
          <a:solidFill>
            <a:srgbClr val="1C1C1C"/>
          </a:solidFill>
          <a:latin typeface="Sassoon Infant Rg" panose="02000503030000020003" pitchFamily="50" charset="0"/>
          <a:ea typeface="Sassoon Infant Rg" panose="02000503030000020003" pitchFamily="50" charset="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p15:clr>
            <a:srgbClr val="F26B43"/>
          </p15:clr>
        </p15:guide>
        <p15:guide id="2" pos="2880">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4.gif"/><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2.xml"/><Relationship Id="rId5" Type="http://schemas.openxmlformats.org/officeDocument/2006/relationships/image" Target="../media/image9.jpeg"/><Relationship Id="rId4" Type="http://schemas.openxmlformats.org/officeDocument/2006/relationships/image" Target="../media/image8.jpeg"/></Relationships>
</file>

<file path=ppt/slides/_rels/slide6.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21188628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Title 20"/>
          <p:cNvSpPr>
            <a:spLocks noGrp="1"/>
          </p:cNvSpPr>
          <p:nvPr>
            <p:ph type="title"/>
          </p:nvPr>
        </p:nvSpPr>
        <p:spPr>
          <a:xfrm>
            <a:off x="755651" y="478895"/>
            <a:ext cx="7632699" cy="994306"/>
          </a:xfrm>
        </p:spPr>
        <p:txBody>
          <a:bodyPr/>
          <a:lstStyle/>
          <a:p>
            <a:r>
              <a:rPr lang="en-GB" b="1" dirty="0"/>
              <a:t>Where Is Brazil?</a:t>
            </a:r>
          </a:p>
        </p:txBody>
      </p:sp>
      <p:sp>
        <p:nvSpPr>
          <p:cNvPr id="2" name="Rectangle 1"/>
          <p:cNvSpPr/>
          <p:nvPr/>
        </p:nvSpPr>
        <p:spPr>
          <a:xfrm>
            <a:off x="755651" y="1754555"/>
            <a:ext cx="3816349" cy="1176213"/>
          </a:xfrm>
          <a:prstGeom prst="rect">
            <a:avLst/>
          </a:prstGeom>
          <a:solidFill>
            <a:srgbClr val="FFE74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altLang="en-US" dirty="0">
                <a:solidFill>
                  <a:schemeClr val="tx1"/>
                </a:solidFill>
                <a:ea typeface="ＭＳ Ｐゴシック" panose="020B0600070205080204" pitchFamily="34" charset="-128"/>
              </a:rPr>
              <a:t>Brazil is the largest country </a:t>
            </a:r>
            <a:r>
              <a:rPr lang="en-GB" altLang="en-US" dirty="0" smtClean="0">
                <a:solidFill>
                  <a:schemeClr val="tx1"/>
                </a:solidFill>
                <a:ea typeface="ＭＳ Ｐゴシック" panose="020B0600070205080204" pitchFamily="34" charset="-128"/>
              </a:rPr>
              <a:t>in the continent of </a:t>
            </a:r>
            <a:r>
              <a:rPr lang="en-GB" altLang="en-US" dirty="0">
                <a:solidFill>
                  <a:schemeClr val="tx1"/>
                </a:solidFill>
                <a:ea typeface="ＭＳ Ｐゴシック" panose="020B0600070205080204" pitchFamily="34" charset="-128"/>
              </a:rPr>
              <a:t/>
            </a:r>
            <a:br>
              <a:rPr lang="en-GB" altLang="en-US" dirty="0">
                <a:solidFill>
                  <a:schemeClr val="tx1"/>
                </a:solidFill>
                <a:ea typeface="ＭＳ Ｐゴシック" panose="020B0600070205080204" pitchFamily="34" charset="-128"/>
              </a:rPr>
            </a:br>
            <a:r>
              <a:rPr lang="en-GB" altLang="en-US" b="1" dirty="0">
                <a:solidFill>
                  <a:schemeClr val="tx1"/>
                </a:solidFill>
                <a:ea typeface="ＭＳ Ｐゴシック" panose="020B0600070205080204" pitchFamily="34" charset="-128"/>
              </a:rPr>
              <a:t>South America </a:t>
            </a:r>
            <a:r>
              <a:rPr lang="en-GB" altLang="en-US" dirty="0">
                <a:solidFill>
                  <a:schemeClr val="tx1"/>
                </a:solidFill>
                <a:ea typeface="ＭＳ Ｐゴシック" panose="020B0600070205080204" pitchFamily="34" charset="-128"/>
              </a:rPr>
              <a:t>and the fifth </a:t>
            </a:r>
            <a:br>
              <a:rPr lang="en-GB" altLang="en-US" dirty="0">
                <a:solidFill>
                  <a:schemeClr val="tx1"/>
                </a:solidFill>
                <a:ea typeface="ＭＳ Ｐゴシック" panose="020B0600070205080204" pitchFamily="34" charset="-128"/>
              </a:rPr>
            </a:br>
            <a:r>
              <a:rPr lang="en-GB" altLang="en-US" dirty="0">
                <a:solidFill>
                  <a:schemeClr val="tx1"/>
                </a:solidFill>
                <a:ea typeface="ＭＳ Ｐゴシック" panose="020B0600070205080204" pitchFamily="34" charset="-128"/>
              </a:rPr>
              <a:t>largest country in the world! </a:t>
            </a:r>
            <a:endParaRPr lang="en-US" altLang="en-US" dirty="0">
              <a:solidFill>
                <a:schemeClr val="tx1"/>
              </a:solidFill>
              <a:ea typeface="ＭＳ Ｐゴシック" panose="020B0600070205080204" pitchFamily="34" charset="-128"/>
            </a:endParaRPr>
          </a:p>
        </p:txBody>
      </p:sp>
      <p:sp>
        <p:nvSpPr>
          <p:cNvPr id="7" name="Rectangle 6"/>
          <p:cNvSpPr/>
          <p:nvPr/>
        </p:nvSpPr>
        <p:spPr>
          <a:xfrm>
            <a:off x="755650" y="3058029"/>
            <a:ext cx="3816349" cy="1176213"/>
          </a:xfrm>
          <a:prstGeom prst="rect">
            <a:avLst/>
          </a:prstGeom>
          <a:solidFill>
            <a:srgbClr val="FFCC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altLang="en-US" dirty="0">
                <a:solidFill>
                  <a:schemeClr val="tx1"/>
                </a:solidFill>
                <a:ea typeface="ＭＳ Ｐゴシック" panose="020B0600070205080204" pitchFamily="34" charset="-128"/>
              </a:rPr>
              <a:t>It has a long coastal border with </a:t>
            </a:r>
            <a:br>
              <a:rPr lang="en-GB" altLang="en-US" dirty="0">
                <a:solidFill>
                  <a:schemeClr val="tx1"/>
                </a:solidFill>
                <a:ea typeface="ＭＳ Ｐゴシック" panose="020B0600070205080204" pitchFamily="34" charset="-128"/>
              </a:rPr>
            </a:br>
            <a:r>
              <a:rPr lang="en-GB" altLang="en-US" dirty="0">
                <a:solidFill>
                  <a:schemeClr val="tx1"/>
                </a:solidFill>
                <a:ea typeface="ＭＳ Ｐゴシック" panose="020B0600070205080204" pitchFamily="34" charset="-128"/>
              </a:rPr>
              <a:t>the Atlantic Ocean and borders </a:t>
            </a:r>
            <a:br>
              <a:rPr lang="en-GB" altLang="en-US" dirty="0">
                <a:solidFill>
                  <a:schemeClr val="tx1"/>
                </a:solidFill>
                <a:ea typeface="ＭＳ Ｐゴシック" panose="020B0600070205080204" pitchFamily="34" charset="-128"/>
              </a:rPr>
            </a:br>
            <a:r>
              <a:rPr lang="en-GB" altLang="en-US" dirty="0">
                <a:solidFill>
                  <a:schemeClr val="tx1"/>
                </a:solidFill>
                <a:ea typeface="ＭＳ Ｐゴシック" panose="020B0600070205080204" pitchFamily="34" charset="-128"/>
              </a:rPr>
              <a:t>with ten different countries.</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687330" y="2108886"/>
            <a:ext cx="3701020" cy="1995774"/>
          </a:xfrm>
          <a:prstGeom prst="rect">
            <a:avLst/>
          </a:prstGeom>
        </p:spPr>
      </p:pic>
      <p:cxnSp>
        <p:nvCxnSpPr>
          <p:cNvPr id="6" name="Straight Arrow Connector 5"/>
          <p:cNvCxnSpPr/>
          <p:nvPr/>
        </p:nvCxnSpPr>
        <p:spPr>
          <a:xfrm flipH="1">
            <a:off x="6400800" y="2397211"/>
            <a:ext cx="49428" cy="296562"/>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9" name="TextBox 8"/>
          <p:cNvSpPr txBox="1"/>
          <p:nvPr/>
        </p:nvSpPr>
        <p:spPr>
          <a:xfrm>
            <a:off x="6400800" y="2188772"/>
            <a:ext cx="449162" cy="307777"/>
          </a:xfrm>
          <a:prstGeom prst="rect">
            <a:avLst/>
          </a:prstGeom>
          <a:noFill/>
        </p:spPr>
        <p:txBody>
          <a:bodyPr wrap="none" rtlCol="0">
            <a:spAutoFit/>
          </a:bodyPr>
          <a:lstStyle/>
          <a:p>
            <a:r>
              <a:rPr lang="en-GB" sz="1400" b="1" dirty="0" smtClean="0">
                <a:solidFill>
                  <a:srgbClr val="FF0000"/>
                </a:solidFill>
              </a:rPr>
              <a:t>UK</a:t>
            </a:r>
            <a:endParaRPr lang="en-GB" sz="1400" b="1" dirty="0">
              <a:solidFill>
                <a:srgbClr val="FF0000"/>
              </a:solidFill>
            </a:endParaRPr>
          </a:p>
        </p:txBody>
      </p:sp>
    </p:spTree>
    <p:extLst>
      <p:ext uri="{BB962C8B-B14F-4D97-AF65-F5344CB8AC3E}">
        <p14:creationId xmlns:p14="http://schemas.microsoft.com/office/powerpoint/2010/main" val="4591260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7"/>
                                        </p:tgtEl>
                                        <p:attrNameLst>
                                          <p:attrName>style.visibility</p:attrName>
                                        </p:attrNameLst>
                                      </p:cBhvr>
                                      <p:to>
                                        <p:strVal val="visible"/>
                                      </p:to>
                                    </p:set>
                                    <p:anim calcmode="lin" valueType="num">
                                      <p:cBhvr>
                                        <p:cTn id="14" dur="500" fill="hold"/>
                                        <p:tgtEl>
                                          <p:spTgt spid="7"/>
                                        </p:tgtEl>
                                        <p:attrNameLst>
                                          <p:attrName>ppt_w</p:attrName>
                                        </p:attrNameLst>
                                      </p:cBhvr>
                                      <p:tavLst>
                                        <p:tav tm="0">
                                          <p:val>
                                            <p:fltVal val="0"/>
                                          </p:val>
                                        </p:tav>
                                        <p:tav tm="100000">
                                          <p:val>
                                            <p:strVal val="#ppt_w"/>
                                          </p:val>
                                        </p:tav>
                                      </p:tavLst>
                                    </p:anim>
                                    <p:anim calcmode="lin" valueType="num">
                                      <p:cBhvr>
                                        <p:cTn id="15" dur="500" fill="hold"/>
                                        <p:tgtEl>
                                          <p:spTgt spid="7"/>
                                        </p:tgtEl>
                                        <p:attrNameLst>
                                          <p:attrName>ppt_h</p:attrName>
                                        </p:attrNameLst>
                                      </p:cBhvr>
                                      <p:tavLst>
                                        <p:tav tm="0">
                                          <p:val>
                                            <p:fltVal val="0"/>
                                          </p:val>
                                        </p:tav>
                                        <p:tav tm="100000">
                                          <p:val>
                                            <p:strVal val="#ppt_h"/>
                                          </p:val>
                                        </p:tav>
                                      </p:tavLst>
                                    </p:anim>
                                    <p:animEffect transition="in" filter="fade">
                                      <p:cBhvr>
                                        <p:cTn id="16"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7"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Title 20"/>
          <p:cNvSpPr>
            <a:spLocks noGrp="1"/>
          </p:cNvSpPr>
          <p:nvPr>
            <p:ph type="title"/>
          </p:nvPr>
        </p:nvSpPr>
        <p:spPr>
          <a:xfrm>
            <a:off x="755651" y="478895"/>
            <a:ext cx="7632699" cy="994306"/>
          </a:xfrm>
        </p:spPr>
        <p:txBody>
          <a:bodyPr/>
          <a:lstStyle/>
          <a:p>
            <a:r>
              <a:rPr lang="en-GB" b="1" dirty="0"/>
              <a:t>Fast Facts About Brazil</a:t>
            </a:r>
          </a:p>
        </p:txBody>
      </p:sp>
      <p:grpSp>
        <p:nvGrpSpPr>
          <p:cNvPr id="7" name="Group 6"/>
          <p:cNvGrpSpPr/>
          <p:nvPr/>
        </p:nvGrpSpPr>
        <p:grpSpPr>
          <a:xfrm>
            <a:off x="755650" y="1473201"/>
            <a:ext cx="2073519" cy="2073518"/>
            <a:chOff x="755650" y="1473201"/>
            <a:chExt cx="2073519" cy="2073518"/>
          </a:xfrm>
        </p:grpSpPr>
        <p:sp>
          <p:nvSpPr>
            <p:cNvPr id="4" name="Oval 3"/>
            <p:cNvSpPr/>
            <p:nvPr/>
          </p:nvSpPr>
          <p:spPr>
            <a:xfrm>
              <a:off x="755651" y="1473201"/>
              <a:ext cx="2073518" cy="2073518"/>
            </a:xfrm>
            <a:prstGeom prst="ellipse">
              <a:avLst/>
            </a:prstGeom>
            <a:solidFill>
              <a:srgbClr val="91CB3E"/>
            </a:solidFill>
            <a:ln w="25400">
              <a:solidFill>
                <a:srgbClr val="FFCC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5" name="TextBox 4"/>
            <p:cNvSpPr txBox="1"/>
            <p:nvPr/>
          </p:nvSpPr>
          <p:spPr>
            <a:xfrm>
              <a:off x="755650" y="2186794"/>
              <a:ext cx="2073518" cy="646331"/>
            </a:xfrm>
            <a:prstGeom prst="rect">
              <a:avLst/>
            </a:prstGeom>
            <a:noFill/>
          </p:spPr>
          <p:txBody>
            <a:bodyPr wrap="square" rtlCol="0">
              <a:spAutoFit/>
            </a:bodyPr>
            <a:lstStyle/>
            <a:p>
              <a:pPr algn="ctr"/>
              <a:r>
                <a:rPr lang="en-GB" dirty="0"/>
                <a:t>Population: </a:t>
              </a:r>
              <a:br>
                <a:rPr lang="en-GB" dirty="0"/>
              </a:br>
              <a:r>
                <a:rPr lang="en-GB" b="1" dirty="0">
                  <a:solidFill>
                    <a:srgbClr val="38652A"/>
                  </a:solidFill>
                </a:rPr>
                <a:t>196.6 million</a:t>
              </a:r>
            </a:p>
          </p:txBody>
        </p:sp>
      </p:grpSp>
      <p:grpSp>
        <p:nvGrpSpPr>
          <p:cNvPr id="19" name="Group 18"/>
          <p:cNvGrpSpPr/>
          <p:nvPr/>
        </p:nvGrpSpPr>
        <p:grpSpPr>
          <a:xfrm>
            <a:off x="3535240" y="1473201"/>
            <a:ext cx="2073519" cy="2073518"/>
            <a:chOff x="3535240" y="1473201"/>
            <a:chExt cx="2073519" cy="2073518"/>
          </a:xfrm>
        </p:grpSpPr>
        <p:sp>
          <p:nvSpPr>
            <p:cNvPr id="8" name="Oval 7"/>
            <p:cNvSpPr/>
            <p:nvPr/>
          </p:nvSpPr>
          <p:spPr>
            <a:xfrm>
              <a:off x="3535241" y="1473201"/>
              <a:ext cx="2073518" cy="2073518"/>
            </a:xfrm>
            <a:prstGeom prst="ellipse">
              <a:avLst/>
            </a:prstGeom>
            <a:solidFill>
              <a:srgbClr val="91CB3E"/>
            </a:solidFill>
            <a:ln w="25400">
              <a:solidFill>
                <a:srgbClr val="FFCC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9" name="TextBox 8"/>
            <p:cNvSpPr txBox="1"/>
            <p:nvPr/>
          </p:nvSpPr>
          <p:spPr>
            <a:xfrm>
              <a:off x="3535240" y="2186794"/>
              <a:ext cx="2073518" cy="646331"/>
            </a:xfrm>
            <a:prstGeom prst="rect">
              <a:avLst/>
            </a:prstGeom>
            <a:noFill/>
          </p:spPr>
          <p:txBody>
            <a:bodyPr wrap="square" rtlCol="0">
              <a:spAutoFit/>
            </a:bodyPr>
            <a:lstStyle/>
            <a:p>
              <a:pPr algn="ctr"/>
              <a:r>
                <a:rPr lang="en-GB" dirty="0"/>
                <a:t>Capital city: </a:t>
              </a:r>
              <a:br>
                <a:rPr lang="en-GB" dirty="0"/>
              </a:br>
              <a:r>
                <a:rPr lang="en-GB" b="1" dirty="0">
                  <a:solidFill>
                    <a:srgbClr val="38652A"/>
                  </a:solidFill>
                </a:rPr>
                <a:t>Brasilia</a:t>
              </a:r>
            </a:p>
          </p:txBody>
        </p:sp>
      </p:grpSp>
      <p:grpSp>
        <p:nvGrpSpPr>
          <p:cNvPr id="26" name="Group 25"/>
          <p:cNvGrpSpPr/>
          <p:nvPr/>
        </p:nvGrpSpPr>
        <p:grpSpPr>
          <a:xfrm>
            <a:off x="6314830" y="1473201"/>
            <a:ext cx="2073520" cy="2073518"/>
            <a:chOff x="6314830" y="1473201"/>
            <a:chExt cx="2073520" cy="2073518"/>
          </a:xfrm>
        </p:grpSpPr>
        <p:sp>
          <p:nvSpPr>
            <p:cNvPr id="10" name="Oval 9"/>
            <p:cNvSpPr/>
            <p:nvPr/>
          </p:nvSpPr>
          <p:spPr>
            <a:xfrm>
              <a:off x="6314832" y="1473201"/>
              <a:ext cx="2073518" cy="2073518"/>
            </a:xfrm>
            <a:prstGeom prst="ellipse">
              <a:avLst/>
            </a:prstGeom>
            <a:solidFill>
              <a:srgbClr val="91CB3E"/>
            </a:solidFill>
            <a:ln w="25400">
              <a:solidFill>
                <a:srgbClr val="FFCC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1" name="TextBox 10"/>
            <p:cNvSpPr txBox="1"/>
            <p:nvPr/>
          </p:nvSpPr>
          <p:spPr>
            <a:xfrm>
              <a:off x="6314830" y="2186794"/>
              <a:ext cx="2073518" cy="646331"/>
            </a:xfrm>
            <a:prstGeom prst="rect">
              <a:avLst/>
            </a:prstGeom>
            <a:noFill/>
          </p:spPr>
          <p:txBody>
            <a:bodyPr wrap="square" rtlCol="0">
              <a:spAutoFit/>
            </a:bodyPr>
            <a:lstStyle/>
            <a:p>
              <a:pPr algn="ctr"/>
              <a:r>
                <a:rPr lang="en-GB" dirty="0"/>
                <a:t>Largest city: </a:t>
              </a:r>
              <a:br>
                <a:rPr lang="en-GB" dirty="0"/>
              </a:br>
              <a:r>
                <a:rPr lang="en-GB" b="1" dirty="0">
                  <a:solidFill>
                    <a:srgbClr val="38652A"/>
                  </a:solidFill>
                </a:rPr>
                <a:t>São Paulo</a:t>
              </a:r>
            </a:p>
          </p:txBody>
        </p:sp>
      </p:grpSp>
      <p:grpSp>
        <p:nvGrpSpPr>
          <p:cNvPr id="22" name="Group 21"/>
          <p:cNvGrpSpPr/>
          <p:nvPr/>
        </p:nvGrpSpPr>
        <p:grpSpPr>
          <a:xfrm>
            <a:off x="755652" y="3698876"/>
            <a:ext cx="2073519" cy="2073518"/>
            <a:chOff x="755652" y="3698876"/>
            <a:chExt cx="2073519" cy="2073518"/>
          </a:xfrm>
        </p:grpSpPr>
        <p:sp>
          <p:nvSpPr>
            <p:cNvPr id="12" name="Oval 11"/>
            <p:cNvSpPr/>
            <p:nvPr/>
          </p:nvSpPr>
          <p:spPr>
            <a:xfrm>
              <a:off x="755653" y="3698876"/>
              <a:ext cx="2073518" cy="2073518"/>
            </a:xfrm>
            <a:prstGeom prst="ellipse">
              <a:avLst/>
            </a:prstGeom>
            <a:solidFill>
              <a:srgbClr val="91CB3E"/>
            </a:solidFill>
            <a:ln w="25400">
              <a:solidFill>
                <a:srgbClr val="FFCC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3" name="TextBox 12"/>
            <p:cNvSpPr txBox="1"/>
            <p:nvPr/>
          </p:nvSpPr>
          <p:spPr>
            <a:xfrm>
              <a:off x="755652" y="4412469"/>
              <a:ext cx="2073518" cy="646331"/>
            </a:xfrm>
            <a:prstGeom prst="rect">
              <a:avLst/>
            </a:prstGeom>
            <a:noFill/>
          </p:spPr>
          <p:txBody>
            <a:bodyPr wrap="square" rtlCol="0">
              <a:spAutoFit/>
            </a:bodyPr>
            <a:lstStyle/>
            <a:p>
              <a:pPr algn="ctr"/>
              <a:r>
                <a:rPr lang="en-GB" dirty="0"/>
                <a:t>Currency: </a:t>
              </a:r>
              <a:br>
                <a:rPr lang="en-GB" dirty="0"/>
              </a:br>
              <a:r>
                <a:rPr lang="en-GB" b="1" dirty="0">
                  <a:solidFill>
                    <a:srgbClr val="38652A"/>
                  </a:solidFill>
                </a:rPr>
                <a:t>Real</a:t>
              </a:r>
            </a:p>
          </p:txBody>
        </p:sp>
      </p:grpSp>
      <p:grpSp>
        <p:nvGrpSpPr>
          <p:cNvPr id="23" name="Group 22"/>
          <p:cNvGrpSpPr/>
          <p:nvPr/>
        </p:nvGrpSpPr>
        <p:grpSpPr>
          <a:xfrm>
            <a:off x="3535242" y="3698876"/>
            <a:ext cx="2073519" cy="2073518"/>
            <a:chOff x="3535242" y="3698876"/>
            <a:chExt cx="2073519" cy="2073518"/>
          </a:xfrm>
        </p:grpSpPr>
        <p:sp>
          <p:nvSpPr>
            <p:cNvPr id="14" name="Oval 13"/>
            <p:cNvSpPr/>
            <p:nvPr/>
          </p:nvSpPr>
          <p:spPr>
            <a:xfrm>
              <a:off x="3535243" y="3698876"/>
              <a:ext cx="2073518" cy="2073518"/>
            </a:xfrm>
            <a:prstGeom prst="ellipse">
              <a:avLst/>
            </a:prstGeom>
            <a:solidFill>
              <a:srgbClr val="91CB3E"/>
            </a:solidFill>
            <a:ln w="25400">
              <a:solidFill>
                <a:srgbClr val="FFCC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5" name="TextBox 14"/>
            <p:cNvSpPr txBox="1"/>
            <p:nvPr/>
          </p:nvSpPr>
          <p:spPr>
            <a:xfrm>
              <a:off x="3535242" y="4412469"/>
              <a:ext cx="2073518" cy="646331"/>
            </a:xfrm>
            <a:prstGeom prst="rect">
              <a:avLst/>
            </a:prstGeom>
            <a:noFill/>
          </p:spPr>
          <p:txBody>
            <a:bodyPr wrap="square" rtlCol="0">
              <a:spAutoFit/>
            </a:bodyPr>
            <a:lstStyle/>
            <a:p>
              <a:pPr algn="ctr"/>
              <a:r>
                <a:rPr lang="en-GB" dirty="0"/>
                <a:t>Main religion: </a:t>
              </a:r>
              <a:br>
                <a:rPr lang="en-GB" dirty="0"/>
              </a:br>
              <a:r>
                <a:rPr lang="en-GB" b="1" dirty="0">
                  <a:solidFill>
                    <a:srgbClr val="38652A"/>
                  </a:solidFill>
                </a:rPr>
                <a:t>Catholicism</a:t>
              </a:r>
            </a:p>
          </p:txBody>
        </p:sp>
      </p:grpSp>
      <p:grpSp>
        <p:nvGrpSpPr>
          <p:cNvPr id="24" name="Group 23"/>
          <p:cNvGrpSpPr/>
          <p:nvPr/>
        </p:nvGrpSpPr>
        <p:grpSpPr>
          <a:xfrm>
            <a:off x="6314831" y="3698876"/>
            <a:ext cx="2073519" cy="2073518"/>
            <a:chOff x="6314831" y="3698876"/>
            <a:chExt cx="2073519" cy="2073518"/>
          </a:xfrm>
        </p:grpSpPr>
        <p:sp>
          <p:nvSpPr>
            <p:cNvPr id="16" name="Oval 15"/>
            <p:cNvSpPr/>
            <p:nvPr/>
          </p:nvSpPr>
          <p:spPr>
            <a:xfrm>
              <a:off x="6314832" y="3698876"/>
              <a:ext cx="2073518" cy="2073518"/>
            </a:xfrm>
            <a:prstGeom prst="ellipse">
              <a:avLst/>
            </a:prstGeom>
            <a:solidFill>
              <a:srgbClr val="91CB3E"/>
            </a:solidFill>
            <a:ln w="25400">
              <a:solidFill>
                <a:srgbClr val="FFCC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7" name="TextBox 16"/>
            <p:cNvSpPr txBox="1"/>
            <p:nvPr/>
          </p:nvSpPr>
          <p:spPr>
            <a:xfrm>
              <a:off x="6314831" y="4412469"/>
              <a:ext cx="2073518" cy="646331"/>
            </a:xfrm>
            <a:prstGeom prst="rect">
              <a:avLst/>
            </a:prstGeom>
            <a:noFill/>
          </p:spPr>
          <p:txBody>
            <a:bodyPr wrap="square" rtlCol="0">
              <a:spAutoFit/>
            </a:bodyPr>
            <a:lstStyle/>
            <a:p>
              <a:pPr algn="ctr"/>
              <a:r>
                <a:rPr lang="en-GB" dirty="0"/>
                <a:t>Official language: </a:t>
              </a:r>
              <a:br>
                <a:rPr lang="en-GB" dirty="0"/>
              </a:br>
              <a:r>
                <a:rPr lang="en-GB" b="1" dirty="0">
                  <a:solidFill>
                    <a:srgbClr val="38652A"/>
                  </a:solidFill>
                </a:rPr>
                <a:t>Portuguese*</a:t>
              </a:r>
            </a:p>
          </p:txBody>
        </p:sp>
      </p:grpSp>
      <p:sp>
        <p:nvSpPr>
          <p:cNvPr id="18" name="TextBox 17"/>
          <p:cNvSpPr txBox="1"/>
          <p:nvPr/>
        </p:nvSpPr>
        <p:spPr>
          <a:xfrm>
            <a:off x="755650" y="6018774"/>
            <a:ext cx="7632700" cy="338554"/>
          </a:xfrm>
          <a:prstGeom prst="rect">
            <a:avLst/>
          </a:prstGeom>
          <a:noFill/>
        </p:spPr>
        <p:txBody>
          <a:bodyPr wrap="square" rtlCol="0">
            <a:spAutoFit/>
          </a:bodyPr>
          <a:lstStyle/>
          <a:p>
            <a:pPr algn="ctr"/>
            <a:r>
              <a:rPr lang="en-GB" sz="1600" dirty="0"/>
              <a:t>*although there are about 180 indigenous languages!</a:t>
            </a:r>
          </a:p>
        </p:txBody>
      </p:sp>
    </p:spTree>
    <p:extLst>
      <p:ext uri="{BB962C8B-B14F-4D97-AF65-F5344CB8AC3E}">
        <p14:creationId xmlns:p14="http://schemas.microsoft.com/office/powerpoint/2010/main" val="21477728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1000" fill="hold"/>
                                        <p:tgtEl>
                                          <p:spTgt spid="7"/>
                                        </p:tgtEl>
                                        <p:attrNameLst>
                                          <p:attrName>ppt_w</p:attrName>
                                        </p:attrNameLst>
                                      </p:cBhvr>
                                      <p:tavLst>
                                        <p:tav tm="0">
                                          <p:val>
                                            <p:fltVal val="0"/>
                                          </p:val>
                                        </p:tav>
                                        <p:tav tm="100000">
                                          <p:val>
                                            <p:strVal val="#ppt_w"/>
                                          </p:val>
                                        </p:tav>
                                      </p:tavLst>
                                    </p:anim>
                                    <p:anim calcmode="lin" valueType="num">
                                      <p:cBhvr>
                                        <p:cTn id="8" dur="1000" fill="hold"/>
                                        <p:tgtEl>
                                          <p:spTgt spid="7"/>
                                        </p:tgtEl>
                                        <p:attrNameLst>
                                          <p:attrName>ppt_h</p:attrName>
                                        </p:attrNameLst>
                                      </p:cBhvr>
                                      <p:tavLst>
                                        <p:tav tm="0">
                                          <p:val>
                                            <p:fltVal val="0"/>
                                          </p:val>
                                        </p:tav>
                                        <p:tav tm="100000">
                                          <p:val>
                                            <p:strVal val="#ppt_h"/>
                                          </p:val>
                                        </p:tav>
                                      </p:tavLst>
                                    </p:anim>
                                    <p:anim calcmode="lin" valueType="num">
                                      <p:cBhvr>
                                        <p:cTn id="9" dur="1000" fill="hold"/>
                                        <p:tgtEl>
                                          <p:spTgt spid="7"/>
                                        </p:tgtEl>
                                        <p:attrNameLst>
                                          <p:attrName>style.rotation</p:attrName>
                                        </p:attrNameLst>
                                      </p:cBhvr>
                                      <p:tavLst>
                                        <p:tav tm="0">
                                          <p:val>
                                            <p:fltVal val="90"/>
                                          </p:val>
                                        </p:tav>
                                        <p:tav tm="100000">
                                          <p:val>
                                            <p:fltVal val="0"/>
                                          </p:val>
                                        </p:tav>
                                      </p:tavLst>
                                    </p:anim>
                                    <p:animEffect transition="in" filter="fade">
                                      <p:cBhvr>
                                        <p:cTn id="10" dur="1000"/>
                                        <p:tgtEl>
                                          <p:spTgt spid="7"/>
                                        </p:tgtEl>
                                      </p:cBhvr>
                                    </p:animEffect>
                                  </p:childTnLst>
                                </p:cTn>
                              </p:par>
                            </p:childTnLst>
                          </p:cTn>
                        </p:par>
                      </p:childTnLst>
                    </p:cTn>
                  </p:par>
                  <p:par>
                    <p:cTn id="11" fill="hold">
                      <p:stCondLst>
                        <p:cond delay="indefinite"/>
                      </p:stCondLst>
                      <p:childTnLst>
                        <p:par>
                          <p:cTn id="12" fill="hold">
                            <p:stCondLst>
                              <p:cond delay="0"/>
                            </p:stCondLst>
                            <p:childTnLst>
                              <p:par>
                                <p:cTn id="13" presetID="31" presetClass="entr" presetSubtype="0" fill="hold" nodeType="clickEffect">
                                  <p:stCondLst>
                                    <p:cond delay="0"/>
                                  </p:stCondLst>
                                  <p:childTnLst>
                                    <p:set>
                                      <p:cBhvr>
                                        <p:cTn id="14" dur="1" fill="hold">
                                          <p:stCondLst>
                                            <p:cond delay="0"/>
                                          </p:stCondLst>
                                        </p:cTn>
                                        <p:tgtEl>
                                          <p:spTgt spid="19"/>
                                        </p:tgtEl>
                                        <p:attrNameLst>
                                          <p:attrName>style.visibility</p:attrName>
                                        </p:attrNameLst>
                                      </p:cBhvr>
                                      <p:to>
                                        <p:strVal val="visible"/>
                                      </p:to>
                                    </p:set>
                                    <p:anim calcmode="lin" valueType="num">
                                      <p:cBhvr>
                                        <p:cTn id="15" dur="1000" fill="hold"/>
                                        <p:tgtEl>
                                          <p:spTgt spid="19"/>
                                        </p:tgtEl>
                                        <p:attrNameLst>
                                          <p:attrName>ppt_w</p:attrName>
                                        </p:attrNameLst>
                                      </p:cBhvr>
                                      <p:tavLst>
                                        <p:tav tm="0">
                                          <p:val>
                                            <p:fltVal val="0"/>
                                          </p:val>
                                        </p:tav>
                                        <p:tav tm="100000">
                                          <p:val>
                                            <p:strVal val="#ppt_w"/>
                                          </p:val>
                                        </p:tav>
                                      </p:tavLst>
                                    </p:anim>
                                    <p:anim calcmode="lin" valueType="num">
                                      <p:cBhvr>
                                        <p:cTn id="16" dur="1000" fill="hold"/>
                                        <p:tgtEl>
                                          <p:spTgt spid="19"/>
                                        </p:tgtEl>
                                        <p:attrNameLst>
                                          <p:attrName>ppt_h</p:attrName>
                                        </p:attrNameLst>
                                      </p:cBhvr>
                                      <p:tavLst>
                                        <p:tav tm="0">
                                          <p:val>
                                            <p:fltVal val="0"/>
                                          </p:val>
                                        </p:tav>
                                        <p:tav tm="100000">
                                          <p:val>
                                            <p:strVal val="#ppt_h"/>
                                          </p:val>
                                        </p:tav>
                                      </p:tavLst>
                                    </p:anim>
                                    <p:anim calcmode="lin" valueType="num">
                                      <p:cBhvr>
                                        <p:cTn id="17" dur="1000" fill="hold"/>
                                        <p:tgtEl>
                                          <p:spTgt spid="19"/>
                                        </p:tgtEl>
                                        <p:attrNameLst>
                                          <p:attrName>style.rotation</p:attrName>
                                        </p:attrNameLst>
                                      </p:cBhvr>
                                      <p:tavLst>
                                        <p:tav tm="0">
                                          <p:val>
                                            <p:fltVal val="90"/>
                                          </p:val>
                                        </p:tav>
                                        <p:tav tm="100000">
                                          <p:val>
                                            <p:fltVal val="0"/>
                                          </p:val>
                                        </p:tav>
                                      </p:tavLst>
                                    </p:anim>
                                    <p:animEffect transition="in" filter="fade">
                                      <p:cBhvr>
                                        <p:cTn id="18" dur="1000"/>
                                        <p:tgtEl>
                                          <p:spTgt spid="19"/>
                                        </p:tgtEl>
                                      </p:cBhvr>
                                    </p:animEffect>
                                  </p:childTnLst>
                                </p:cTn>
                              </p:par>
                            </p:childTnLst>
                          </p:cTn>
                        </p:par>
                      </p:childTnLst>
                    </p:cTn>
                  </p:par>
                  <p:par>
                    <p:cTn id="19" fill="hold">
                      <p:stCondLst>
                        <p:cond delay="indefinite"/>
                      </p:stCondLst>
                      <p:childTnLst>
                        <p:par>
                          <p:cTn id="20" fill="hold">
                            <p:stCondLst>
                              <p:cond delay="0"/>
                            </p:stCondLst>
                            <p:childTnLst>
                              <p:par>
                                <p:cTn id="21" presetID="31" presetClass="entr" presetSubtype="0" fill="hold" nodeType="clickEffect">
                                  <p:stCondLst>
                                    <p:cond delay="0"/>
                                  </p:stCondLst>
                                  <p:childTnLst>
                                    <p:set>
                                      <p:cBhvr>
                                        <p:cTn id="22" dur="1" fill="hold">
                                          <p:stCondLst>
                                            <p:cond delay="0"/>
                                          </p:stCondLst>
                                        </p:cTn>
                                        <p:tgtEl>
                                          <p:spTgt spid="26"/>
                                        </p:tgtEl>
                                        <p:attrNameLst>
                                          <p:attrName>style.visibility</p:attrName>
                                        </p:attrNameLst>
                                      </p:cBhvr>
                                      <p:to>
                                        <p:strVal val="visible"/>
                                      </p:to>
                                    </p:set>
                                    <p:anim calcmode="lin" valueType="num">
                                      <p:cBhvr>
                                        <p:cTn id="23" dur="1000" fill="hold"/>
                                        <p:tgtEl>
                                          <p:spTgt spid="26"/>
                                        </p:tgtEl>
                                        <p:attrNameLst>
                                          <p:attrName>ppt_w</p:attrName>
                                        </p:attrNameLst>
                                      </p:cBhvr>
                                      <p:tavLst>
                                        <p:tav tm="0">
                                          <p:val>
                                            <p:fltVal val="0"/>
                                          </p:val>
                                        </p:tav>
                                        <p:tav tm="100000">
                                          <p:val>
                                            <p:strVal val="#ppt_w"/>
                                          </p:val>
                                        </p:tav>
                                      </p:tavLst>
                                    </p:anim>
                                    <p:anim calcmode="lin" valueType="num">
                                      <p:cBhvr>
                                        <p:cTn id="24" dur="1000" fill="hold"/>
                                        <p:tgtEl>
                                          <p:spTgt spid="26"/>
                                        </p:tgtEl>
                                        <p:attrNameLst>
                                          <p:attrName>ppt_h</p:attrName>
                                        </p:attrNameLst>
                                      </p:cBhvr>
                                      <p:tavLst>
                                        <p:tav tm="0">
                                          <p:val>
                                            <p:fltVal val="0"/>
                                          </p:val>
                                        </p:tav>
                                        <p:tav tm="100000">
                                          <p:val>
                                            <p:strVal val="#ppt_h"/>
                                          </p:val>
                                        </p:tav>
                                      </p:tavLst>
                                    </p:anim>
                                    <p:anim calcmode="lin" valueType="num">
                                      <p:cBhvr>
                                        <p:cTn id="25" dur="1000" fill="hold"/>
                                        <p:tgtEl>
                                          <p:spTgt spid="26"/>
                                        </p:tgtEl>
                                        <p:attrNameLst>
                                          <p:attrName>style.rotation</p:attrName>
                                        </p:attrNameLst>
                                      </p:cBhvr>
                                      <p:tavLst>
                                        <p:tav tm="0">
                                          <p:val>
                                            <p:fltVal val="90"/>
                                          </p:val>
                                        </p:tav>
                                        <p:tav tm="100000">
                                          <p:val>
                                            <p:fltVal val="0"/>
                                          </p:val>
                                        </p:tav>
                                      </p:tavLst>
                                    </p:anim>
                                    <p:animEffect transition="in" filter="fade">
                                      <p:cBhvr>
                                        <p:cTn id="26" dur="1000"/>
                                        <p:tgtEl>
                                          <p:spTgt spid="26"/>
                                        </p:tgtEl>
                                      </p:cBhvr>
                                    </p:animEffect>
                                  </p:childTnLst>
                                </p:cTn>
                              </p:par>
                            </p:childTnLst>
                          </p:cTn>
                        </p:par>
                      </p:childTnLst>
                    </p:cTn>
                  </p:par>
                  <p:par>
                    <p:cTn id="27" fill="hold">
                      <p:stCondLst>
                        <p:cond delay="indefinite"/>
                      </p:stCondLst>
                      <p:childTnLst>
                        <p:par>
                          <p:cTn id="28" fill="hold">
                            <p:stCondLst>
                              <p:cond delay="0"/>
                            </p:stCondLst>
                            <p:childTnLst>
                              <p:par>
                                <p:cTn id="29" presetID="31" presetClass="entr" presetSubtype="0" fill="hold" nodeType="clickEffect">
                                  <p:stCondLst>
                                    <p:cond delay="0"/>
                                  </p:stCondLst>
                                  <p:childTnLst>
                                    <p:set>
                                      <p:cBhvr>
                                        <p:cTn id="30" dur="1" fill="hold">
                                          <p:stCondLst>
                                            <p:cond delay="0"/>
                                          </p:stCondLst>
                                        </p:cTn>
                                        <p:tgtEl>
                                          <p:spTgt spid="22"/>
                                        </p:tgtEl>
                                        <p:attrNameLst>
                                          <p:attrName>style.visibility</p:attrName>
                                        </p:attrNameLst>
                                      </p:cBhvr>
                                      <p:to>
                                        <p:strVal val="visible"/>
                                      </p:to>
                                    </p:set>
                                    <p:anim calcmode="lin" valueType="num">
                                      <p:cBhvr>
                                        <p:cTn id="31" dur="1000" fill="hold"/>
                                        <p:tgtEl>
                                          <p:spTgt spid="22"/>
                                        </p:tgtEl>
                                        <p:attrNameLst>
                                          <p:attrName>ppt_w</p:attrName>
                                        </p:attrNameLst>
                                      </p:cBhvr>
                                      <p:tavLst>
                                        <p:tav tm="0">
                                          <p:val>
                                            <p:fltVal val="0"/>
                                          </p:val>
                                        </p:tav>
                                        <p:tav tm="100000">
                                          <p:val>
                                            <p:strVal val="#ppt_w"/>
                                          </p:val>
                                        </p:tav>
                                      </p:tavLst>
                                    </p:anim>
                                    <p:anim calcmode="lin" valueType="num">
                                      <p:cBhvr>
                                        <p:cTn id="32" dur="1000" fill="hold"/>
                                        <p:tgtEl>
                                          <p:spTgt spid="22"/>
                                        </p:tgtEl>
                                        <p:attrNameLst>
                                          <p:attrName>ppt_h</p:attrName>
                                        </p:attrNameLst>
                                      </p:cBhvr>
                                      <p:tavLst>
                                        <p:tav tm="0">
                                          <p:val>
                                            <p:fltVal val="0"/>
                                          </p:val>
                                        </p:tav>
                                        <p:tav tm="100000">
                                          <p:val>
                                            <p:strVal val="#ppt_h"/>
                                          </p:val>
                                        </p:tav>
                                      </p:tavLst>
                                    </p:anim>
                                    <p:anim calcmode="lin" valueType="num">
                                      <p:cBhvr>
                                        <p:cTn id="33" dur="1000" fill="hold"/>
                                        <p:tgtEl>
                                          <p:spTgt spid="22"/>
                                        </p:tgtEl>
                                        <p:attrNameLst>
                                          <p:attrName>style.rotation</p:attrName>
                                        </p:attrNameLst>
                                      </p:cBhvr>
                                      <p:tavLst>
                                        <p:tav tm="0">
                                          <p:val>
                                            <p:fltVal val="90"/>
                                          </p:val>
                                        </p:tav>
                                        <p:tav tm="100000">
                                          <p:val>
                                            <p:fltVal val="0"/>
                                          </p:val>
                                        </p:tav>
                                      </p:tavLst>
                                    </p:anim>
                                    <p:animEffect transition="in" filter="fade">
                                      <p:cBhvr>
                                        <p:cTn id="34" dur="1000"/>
                                        <p:tgtEl>
                                          <p:spTgt spid="22"/>
                                        </p:tgtEl>
                                      </p:cBhvr>
                                    </p:animEffect>
                                  </p:childTnLst>
                                </p:cTn>
                              </p:par>
                            </p:childTnLst>
                          </p:cTn>
                        </p:par>
                      </p:childTnLst>
                    </p:cTn>
                  </p:par>
                  <p:par>
                    <p:cTn id="35" fill="hold">
                      <p:stCondLst>
                        <p:cond delay="indefinite"/>
                      </p:stCondLst>
                      <p:childTnLst>
                        <p:par>
                          <p:cTn id="36" fill="hold">
                            <p:stCondLst>
                              <p:cond delay="0"/>
                            </p:stCondLst>
                            <p:childTnLst>
                              <p:par>
                                <p:cTn id="37" presetID="31" presetClass="entr" presetSubtype="0" fill="hold" nodeType="clickEffect">
                                  <p:stCondLst>
                                    <p:cond delay="0"/>
                                  </p:stCondLst>
                                  <p:childTnLst>
                                    <p:set>
                                      <p:cBhvr>
                                        <p:cTn id="38" dur="1" fill="hold">
                                          <p:stCondLst>
                                            <p:cond delay="0"/>
                                          </p:stCondLst>
                                        </p:cTn>
                                        <p:tgtEl>
                                          <p:spTgt spid="23"/>
                                        </p:tgtEl>
                                        <p:attrNameLst>
                                          <p:attrName>style.visibility</p:attrName>
                                        </p:attrNameLst>
                                      </p:cBhvr>
                                      <p:to>
                                        <p:strVal val="visible"/>
                                      </p:to>
                                    </p:set>
                                    <p:anim calcmode="lin" valueType="num">
                                      <p:cBhvr>
                                        <p:cTn id="39" dur="1000" fill="hold"/>
                                        <p:tgtEl>
                                          <p:spTgt spid="23"/>
                                        </p:tgtEl>
                                        <p:attrNameLst>
                                          <p:attrName>ppt_w</p:attrName>
                                        </p:attrNameLst>
                                      </p:cBhvr>
                                      <p:tavLst>
                                        <p:tav tm="0">
                                          <p:val>
                                            <p:fltVal val="0"/>
                                          </p:val>
                                        </p:tav>
                                        <p:tav tm="100000">
                                          <p:val>
                                            <p:strVal val="#ppt_w"/>
                                          </p:val>
                                        </p:tav>
                                      </p:tavLst>
                                    </p:anim>
                                    <p:anim calcmode="lin" valueType="num">
                                      <p:cBhvr>
                                        <p:cTn id="40" dur="1000" fill="hold"/>
                                        <p:tgtEl>
                                          <p:spTgt spid="23"/>
                                        </p:tgtEl>
                                        <p:attrNameLst>
                                          <p:attrName>ppt_h</p:attrName>
                                        </p:attrNameLst>
                                      </p:cBhvr>
                                      <p:tavLst>
                                        <p:tav tm="0">
                                          <p:val>
                                            <p:fltVal val="0"/>
                                          </p:val>
                                        </p:tav>
                                        <p:tav tm="100000">
                                          <p:val>
                                            <p:strVal val="#ppt_h"/>
                                          </p:val>
                                        </p:tav>
                                      </p:tavLst>
                                    </p:anim>
                                    <p:anim calcmode="lin" valueType="num">
                                      <p:cBhvr>
                                        <p:cTn id="41" dur="1000" fill="hold"/>
                                        <p:tgtEl>
                                          <p:spTgt spid="23"/>
                                        </p:tgtEl>
                                        <p:attrNameLst>
                                          <p:attrName>style.rotation</p:attrName>
                                        </p:attrNameLst>
                                      </p:cBhvr>
                                      <p:tavLst>
                                        <p:tav tm="0">
                                          <p:val>
                                            <p:fltVal val="90"/>
                                          </p:val>
                                        </p:tav>
                                        <p:tav tm="100000">
                                          <p:val>
                                            <p:fltVal val="0"/>
                                          </p:val>
                                        </p:tav>
                                      </p:tavLst>
                                    </p:anim>
                                    <p:animEffect transition="in" filter="fade">
                                      <p:cBhvr>
                                        <p:cTn id="42" dur="1000"/>
                                        <p:tgtEl>
                                          <p:spTgt spid="23"/>
                                        </p:tgtEl>
                                      </p:cBhvr>
                                    </p:animEffect>
                                  </p:childTnLst>
                                </p:cTn>
                              </p:par>
                            </p:childTnLst>
                          </p:cTn>
                        </p:par>
                      </p:childTnLst>
                    </p:cTn>
                  </p:par>
                  <p:par>
                    <p:cTn id="43" fill="hold">
                      <p:stCondLst>
                        <p:cond delay="indefinite"/>
                      </p:stCondLst>
                      <p:childTnLst>
                        <p:par>
                          <p:cTn id="44" fill="hold">
                            <p:stCondLst>
                              <p:cond delay="0"/>
                            </p:stCondLst>
                            <p:childTnLst>
                              <p:par>
                                <p:cTn id="45" presetID="31" presetClass="entr" presetSubtype="0" fill="hold" nodeType="clickEffect">
                                  <p:stCondLst>
                                    <p:cond delay="0"/>
                                  </p:stCondLst>
                                  <p:childTnLst>
                                    <p:set>
                                      <p:cBhvr>
                                        <p:cTn id="46" dur="1" fill="hold">
                                          <p:stCondLst>
                                            <p:cond delay="0"/>
                                          </p:stCondLst>
                                        </p:cTn>
                                        <p:tgtEl>
                                          <p:spTgt spid="24"/>
                                        </p:tgtEl>
                                        <p:attrNameLst>
                                          <p:attrName>style.visibility</p:attrName>
                                        </p:attrNameLst>
                                      </p:cBhvr>
                                      <p:to>
                                        <p:strVal val="visible"/>
                                      </p:to>
                                    </p:set>
                                    <p:anim calcmode="lin" valueType="num">
                                      <p:cBhvr>
                                        <p:cTn id="47" dur="1000" fill="hold"/>
                                        <p:tgtEl>
                                          <p:spTgt spid="24"/>
                                        </p:tgtEl>
                                        <p:attrNameLst>
                                          <p:attrName>ppt_w</p:attrName>
                                        </p:attrNameLst>
                                      </p:cBhvr>
                                      <p:tavLst>
                                        <p:tav tm="0">
                                          <p:val>
                                            <p:fltVal val="0"/>
                                          </p:val>
                                        </p:tav>
                                        <p:tav tm="100000">
                                          <p:val>
                                            <p:strVal val="#ppt_w"/>
                                          </p:val>
                                        </p:tav>
                                      </p:tavLst>
                                    </p:anim>
                                    <p:anim calcmode="lin" valueType="num">
                                      <p:cBhvr>
                                        <p:cTn id="48" dur="1000" fill="hold"/>
                                        <p:tgtEl>
                                          <p:spTgt spid="24"/>
                                        </p:tgtEl>
                                        <p:attrNameLst>
                                          <p:attrName>ppt_h</p:attrName>
                                        </p:attrNameLst>
                                      </p:cBhvr>
                                      <p:tavLst>
                                        <p:tav tm="0">
                                          <p:val>
                                            <p:fltVal val="0"/>
                                          </p:val>
                                        </p:tav>
                                        <p:tav tm="100000">
                                          <p:val>
                                            <p:strVal val="#ppt_h"/>
                                          </p:val>
                                        </p:tav>
                                      </p:tavLst>
                                    </p:anim>
                                    <p:anim calcmode="lin" valueType="num">
                                      <p:cBhvr>
                                        <p:cTn id="49" dur="1000" fill="hold"/>
                                        <p:tgtEl>
                                          <p:spTgt spid="24"/>
                                        </p:tgtEl>
                                        <p:attrNameLst>
                                          <p:attrName>style.rotation</p:attrName>
                                        </p:attrNameLst>
                                      </p:cBhvr>
                                      <p:tavLst>
                                        <p:tav tm="0">
                                          <p:val>
                                            <p:fltVal val="90"/>
                                          </p:val>
                                        </p:tav>
                                        <p:tav tm="100000">
                                          <p:val>
                                            <p:fltVal val="0"/>
                                          </p:val>
                                        </p:tav>
                                      </p:tavLst>
                                    </p:anim>
                                    <p:animEffect transition="in" filter="fade">
                                      <p:cBhvr>
                                        <p:cTn id="50" dur="1000"/>
                                        <p:tgtEl>
                                          <p:spTgt spid="24"/>
                                        </p:tgtEl>
                                      </p:cBhvr>
                                    </p:animEffect>
                                  </p:childTnLst>
                                </p:cTn>
                              </p:par>
                              <p:par>
                                <p:cTn id="51" presetID="10" presetClass="entr" presetSubtype="0" fill="hold" grpId="0" nodeType="withEffect">
                                  <p:stCondLst>
                                    <p:cond delay="1000"/>
                                  </p:stCondLst>
                                  <p:childTnLst>
                                    <p:set>
                                      <p:cBhvr>
                                        <p:cTn id="52" dur="1" fill="hold">
                                          <p:stCondLst>
                                            <p:cond delay="0"/>
                                          </p:stCondLst>
                                        </p:cTn>
                                        <p:tgtEl>
                                          <p:spTgt spid="18"/>
                                        </p:tgtEl>
                                        <p:attrNameLst>
                                          <p:attrName>style.visibility</p:attrName>
                                        </p:attrNameLst>
                                      </p:cBhvr>
                                      <p:to>
                                        <p:strVal val="visible"/>
                                      </p:to>
                                    </p:set>
                                    <p:animEffect transition="in" filter="fade">
                                      <p:cBhvr>
                                        <p:cTn id="53"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rotWithShape="1">
          <a:blip r:embed="rId2">
            <a:extLst>
              <a:ext uri="{28A0092B-C50C-407E-A947-70E740481C1C}">
                <a14:useLocalDpi xmlns:a14="http://schemas.microsoft.com/office/drawing/2010/main" val="0"/>
              </a:ext>
            </a:extLst>
          </a:blip>
          <a:srcRect t="13411" b="13411"/>
          <a:stretch/>
        </p:blipFill>
        <p:spPr>
          <a:xfrm>
            <a:off x="755651" y="1473201"/>
            <a:ext cx="7632699" cy="3709134"/>
          </a:xfrm>
          <a:prstGeom prst="rect">
            <a:avLst/>
          </a:prstGeom>
        </p:spPr>
      </p:pic>
      <p:sp>
        <p:nvSpPr>
          <p:cNvPr id="21" name="Title 20"/>
          <p:cNvSpPr>
            <a:spLocks noGrp="1"/>
          </p:cNvSpPr>
          <p:nvPr>
            <p:ph type="title"/>
          </p:nvPr>
        </p:nvSpPr>
        <p:spPr>
          <a:xfrm>
            <a:off x="755651" y="478895"/>
            <a:ext cx="7632699" cy="994306"/>
          </a:xfrm>
        </p:spPr>
        <p:txBody>
          <a:bodyPr/>
          <a:lstStyle/>
          <a:p>
            <a:r>
              <a:rPr lang="en-GB" b="1" dirty="0"/>
              <a:t>The Amazon River</a:t>
            </a:r>
          </a:p>
        </p:txBody>
      </p:sp>
      <p:sp>
        <p:nvSpPr>
          <p:cNvPr id="2" name="Rectangle 1"/>
          <p:cNvSpPr/>
          <p:nvPr/>
        </p:nvSpPr>
        <p:spPr>
          <a:xfrm>
            <a:off x="755651" y="4904768"/>
            <a:ext cx="7632698" cy="1271873"/>
          </a:xfrm>
          <a:prstGeom prst="rect">
            <a:avLst/>
          </a:prstGeom>
          <a:solidFill>
            <a:srgbClr val="53A54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The Amazon is thought by some to be the longest river in the world, although some believe this to be the Nile in Africa. The Amazon contains the highest volume of water of any river in the world and the Amazon rainforest is the largest tropical forest in the world.</a:t>
            </a:r>
            <a:endParaRPr lang="en-GB" altLang="en-US" dirty="0">
              <a:solidFill>
                <a:schemeClr val="tx1"/>
              </a:solidFill>
              <a:ea typeface="ＭＳ Ｐゴシック" panose="020B0600070205080204" pitchFamily="34" charset="-128"/>
            </a:endParaRPr>
          </a:p>
        </p:txBody>
      </p:sp>
    </p:spTree>
    <p:extLst>
      <p:ext uri="{BB962C8B-B14F-4D97-AF65-F5344CB8AC3E}">
        <p14:creationId xmlns:p14="http://schemas.microsoft.com/office/powerpoint/2010/main" val="4424073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Title 20"/>
          <p:cNvSpPr>
            <a:spLocks noGrp="1"/>
          </p:cNvSpPr>
          <p:nvPr>
            <p:ph type="title"/>
          </p:nvPr>
        </p:nvSpPr>
        <p:spPr>
          <a:xfrm>
            <a:off x="755651" y="478895"/>
            <a:ext cx="7632699" cy="994306"/>
          </a:xfrm>
        </p:spPr>
        <p:txBody>
          <a:bodyPr/>
          <a:lstStyle/>
          <a:p>
            <a:r>
              <a:rPr lang="en-GB" b="1" dirty="0"/>
              <a:t>Amazon Rainforest</a:t>
            </a:r>
          </a:p>
        </p:txBody>
      </p:sp>
      <p:sp>
        <p:nvSpPr>
          <p:cNvPr id="2" name="Rectangle 1"/>
          <p:cNvSpPr/>
          <p:nvPr/>
        </p:nvSpPr>
        <p:spPr>
          <a:xfrm>
            <a:off x="755650" y="1473201"/>
            <a:ext cx="3816349" cy="871414"/>
          </a:xfrm>
          <a:prstGeom prst="rect">
            <a:avLst/>
          </a:prstGeom>
          <a:solidFill>
            <a:srgbClr val="53A54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altLang="en-US" dirty="0">
                <a:solidFill>
                  <a:schemeClr val="tx1"/>
                </a:solidFill>
                <a:ea typeface="ＭＳ Ｐゴシック" panose="020B0600070205080204" pitchFamily="34" charset="-128"/>
              </a:rPr>
              <a:t>The Amazon rainforest covers more than 50% of the country.</a:t>
            </a:r>
          </a:p>
        </p:txBody>
      </p:sp>
      <p:sp>
        <p:nvSpPr>
          <p:cNvPr id="7" name="Rectangle 6"/>
          <p:cNvSpPr/>
          <p:nvPr/>
        </p:nvSpPr>
        <p:spPr>
          <a:xfrm>
            <a:off x="755649" y="2534913"/>
            <a:ext cx="3816349" cy="492885"/>
          </a:xfrm>
          <a:prstGeom prst="rect">
            <a:avLst/>
          </a:prstGeom>
          <a:solidFill>
            <a:srgbClr val="91CB3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altLang="en-US" dirty="0">
                <a:solidFill>
                  <a:schemeClr val="tx1"/>
                </a:solidFill>
                <a:ea typeface="ＭＳ Ｐゴシック" panose="020B0600070205080204" pitchFamily="34" charset="-128"/>
              </a:rPr>
              <a:t>It is the world’s largest jungle.</a:t>
            </a:r>
          </a:p>
        </p:txBody>
      </p:sp>
      <p:sp>
        <p:nvSpPr>
          <p:cNvPr id="9" name="Rectangle 8"/>
          <p:cNvSpPr/>
          <p:nvPr/>
        </p:nvSpPr>
        <p:spPr>
          <a:xfrm>
            <a:off x="755648" y="3218096"/>
            <a:ext cx="3816349" cy="1057950"/>
          </a:xfrm>
          <a:prstGeom prst="rect">
            <a:avLst/>
          </a:prstGeom>
          <a:solidFill>
            <a:srgbClr val="53A54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altLang="en-US" dirty="0">
                <a:solidFill>
                  <a:schemeClr val="tx1"/>
                </a:solidFill>
                <a:ea typeface="ＭＳ Ｐゴシック" panose="020B0600070205080204" pitchFamily="34" charset="-128"/>
              </a:rPr>
              <a:t>The Amazon rainforest is </a:t>
            </a:r>
            <a:br>
              <a:rPr lang="en-GB" altLang="en-US" dirty="0">
                <a:solidFill>
                  <a:schemeClr val="tx1"/>
                </a:solidFill>
                <a:ea typeface="ＭＳ Ｐゴシック" panose="020B0600070205080204" pitchFamily="34" charset="-128"/>
              </a:rPr>
            </a:br>
            <a:r>
              <a:rPr lang="en-GB" altLang="en-US" dirty="0">
                <a:solidFill>
                  <a:schemeClr val="tx1"/>
                </a:solidFill>
                <a:ea typeface="ＭＳ Ｐゴシック" panose="020B0600070205080204" pitchFamily="34" charset="-128"/>
              </a:rPr>
              <a:t>very important for the health </a:t>
            </a:r>
            <a:br>
              <a:rPr lang="en-GB" altLang="en-US" dirty="0">
                <a:solidFill>
                  <a:schemeClr val="tx1"/>
                </a:solidFill>
                <a:ea typeface="ＭＳ Ｐゴシック" panose="020B0600070205080204" pitchFamily="34" charset="-128"/>
              </a:rPr>
            </a:br>
            <a:r>
              <a:rPr lang="en-GB" altLang="en-US" dirty="0">
                <a:solidFill>
                  <a:schemeClr val="tx1"/>
                </a:solidFill>
                <a:ea typeface="ＭＳ Ｐゴシック" panose="020B0600070205080204" pitchFamily="34" charset="-128"/>
              </a:rPr>
              <a:t>of the whole planet. </a:t>
            </a:r>
          </a:p>
        </p:txBody>
      </p:sp>
      <p:sp>
        <p:nvSpPr>
          <p:cNvPr id="10" name="Rectangle 9"/>
          <p:cNvSpPr/>
          <p:nvPr/>
        </p:nvSpPr>
        <p:spPr>
          <a:xfrm>
            <a:off x="755647" y="4466344"/>
            <a:ext cx="3816349" cy="1591555"/>
          </a:xfrm>
          <a:prstGeom prst="rect">
            <a:avLst/>
          </a:prstGeom>
          <a:solidFill>
            <a:srgbClr val="91CB3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altLang="en-US" dirty="0" smtClean="0">
                <a:solidFill>
                  <a:schemeClr val="tx1"/>
                </a:solidFill>
                <a:ea typeface="ＭＳ Ｐゴシック" panose="020B0600070205080204" pitchFamily="34" charset="-128"/>
              </a:rPr>
              <a:t>It is full </a:t>
            </a:r>
            <a:r>
              <a:rPr lang="en-GB" altLang="en-US" dirty="0" smtClean="0">
                <a:solidFill>
                  <a:schemeClr val="tx1"/>
                </a:solidFill>
                <a:ea typeface="ＭＳ Ｐゴシック" panose="020B0600070205080204" pitchFamily="34" charset="-128"/>
              </a:rPr>
              <a:t>of plants, animals and insects. Some </a:t>
            </a:r>
            <a:r>
              <a:rPr lang="en-GB" altLang="en-US" dirty="0" err="1" smtClean="0">
                <a:solidFill>
                  <a:schemeClr val="tx1"/>
                </a:solidFill>
                <a:ea typeface="ＭＳ Ｐゴシック" panose="020B0600070205080204" pitchFamily="34" charset="-128"/>
              </a:rPr>
              <a:t>exmaples</a:t>
            </a:r>
            <a:r>
              <a:rPr lang="en-GB" altLang="en-US" dirty="0" smtClean="0">
                <a:solidFill>
                  <a:schemeClr val="tx1"/>
                </a:solidFill>
                <a:ea typeface="ＭＳ Ｐゴシック" panose="020B0600070205080204" pitchFamily="34" charset="-128"/>
              </a:rPr>
              <a:t> of animals are jaguars, sloths, poison dart frogs, snakes, toucans orang-utans and river dolphins! </a:t>
            </a:r>
            <a:endParaRPr lang="en-GB" altLang="en-US" dirty="0">
              <a:solidFill>
                <a:schemeClr val="tx1"/>
              </a:solidFill>
              <a:ea typeface="ＭＳ Ｐゴシック" panose="020B0600070205080204" pitchFamily="34" charset="-128"/>
            </a:endParaRPr>
          </a:p>
        </p:txBody>
      </p:sp>
      <p:pic>
        <p:nvPicPr>
          <p:cNvPr id="4" name="Picture 3"/>
          <p:cNvPicPr>
            <a:picLocks noChangeAspect="1"/>
          </p:cNvPicPr>
          <p:nvPr/>
        </p:nvPicPr>
        <p:blipFill rotWithShape="1">
          <a:blip r:embed="rId2" cstate="print">
            <a:extLst>
              <a:ext uri="{28A0092B-C50C-407E-A947-70E740481C1C}">
                <a14:useLocalDpi xmlns:a14="http://schemas.microsoft.com/office/drawing/2010/main" val="0"/>
              </a:ext>
            </a:extLst>
          </a:blip>
          <a:srcRect l="21850" r="21850"/>
          <a:stretch/>
        </p:blipFill>
        <p:spPr>
          <a:xfrm>
            <a:off x="4688253" y="1473200"/>
            <a:ext cx="1837593" cy="2250000"/>
          </a:xfrm>
          <a:prstGeom prst="rect">
            <a:avLst/>
          </a:prstGeom>
        </p:spPr>
      </p:pic>
      <p:pic>
        <p:nvPicPr>
          <p:cNvPr id="5" name="Picture 4"/>
          <p:cNvPicPr>
            <a:picLocks noChangeAspect="1"/>
          </p:cNvPicPr>
          <p:nvPr/>
        </p:nvPicPr>
        <p:blipFill rotWithShape="1">
          <a:blip r:embed="rId3" cstate="print">
            <a:extLst>
              <a:ext uri="{28A0092B-C50C-407E-A947-70E740481C1C}">
                <a14:useLocalDpi xmlns:a14="http://schemas.microsoft.com/office/drawing/2010/main" val="0"/>
              </a:ext>
            </a:extLst>
          </a:blip>
          <a:srcRect l="37200" t="1" r="9058" b="2205"/>
          <a:stretch/>
        </p:blipFill>
        <p:spPr>
          <a:xfrm>
            <a:off x="4733642" y="3807900"/>
            <a:ext cx="1792204" cy="2250000"/>
          </a:xfrm>
          <a:prstGeom prst="rect">
            <a:avLst/>
          </a:prstGeom>
        </p:spPr>
      </p:pic>
      <p:pic>
        <p:nvPicPr>
          <p:cNvPr id="6" name="Picture 5"/>
          <p:cNvPicPr>
            <a:picLocks noChangeAspect="1"/>
          </p:cNvPicPr>
          <p:nvPr/>
        </p:nvPicPr>
        <p:blipFill rotWithShape="1">
          <a:blip r:embed="rId4" cstate="print">
            <a:extLst>
              <a:ext uri="{28A0092B-C50C-407E-A947-70E740481C1C}">
                <a14:useLocalDpi xmlns:a14="http://schemas.microsoft.com/office/drawing/2010/main" val="0"/>
              </a:ext>
            </a:extLst>
          </a:blip>
          <a:srcRect l="21894" t="2008" r="12775" b="677"/>
          <a:stretch/>
        </p:blipFill>
        <p:spPr>
          <a:xfrm>
            <a:off x="6642100" y="1473200"/>
            <a:ext cx="1746250" cy="2249999"/>
          </a:xfrm>
          <a:prstGeom prst="rect">
            <a:avLst/>
          </a:prstGeom>
        </p:spPr>
      </p:pic>
      <p:pic>
        <p:nvPicPr>
          <p:cNvPr id="11" name="Picture 10"/>
          <p:cNvPicPr>
            <a:picLocks noChangeAspect="1"/>
          </p:cNvPicPr>
          <p:nvPr/>
        </p:nvPicPr>
        <p:blipFill rotWithShape="1">
          <a:blip r:embed="rId5" cstate="print">
            <a:extLst>
              <a:ext uri="{28A0092B-C50C-407E-A947-70E740481C1C}">
                <a14:useLocalDpi xmlns:a14="http://schemas.microsoft.com/office/drawing/2010/main" val="0"/>
              </a:ext>
            </a:extLst>
          </a:blip>
          <a:srcRect l="24101" r="24101"/>
          <a:stretch/>
        </p:blipFill>
        <p:spPr>
          <a:xfrm>
            <a:off x="6642100" y="3807900"/>
            <a:ext cx="1746250" cy="2249999"/>
          </a:xfrm>
          <a:prstGeom prst="rect">
            <a:avLst/>
          </a:prstGeom>
        </p:spPr>
      </p:pic>
    </p:spTree>
    <p:extLst>
      <p:ext uri="{BB962C8B-B14F-4D97-AF65-F5344CB8AC3E}">
        <p14:creationId xmlns:p14="http://schemas.microsoft.com/office/powerpoint/2010/main" val="25453741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7"/>
                                        </p:tgtEl>
                                        <p:attrNameLst>
                                          <p:attrName>style.visibility</p:attrName>
                                        </p:attrNameLst>
                                      </p:cBhvr>
                                      <p:to>
                                        <p:strVal val="visible"/>
                                      </p:to>
                                    </p:set>
                                    <p:anim calcmode="lin" valueType="num">
                                      <p:cBhvr>
                                        <p:cTn id="14" dur="500" fill="hold"/>
                                        <p:tgtEl>
                                          <p:spTgt spid="7"/>
                                        </p:tgtEl>
                                        <p:attrNameLst>
                                          <p:attrName>ppt_w</p:attrName>
                                        </p:attrNameLst>
                                      </p:cBhvr>
                                      <p:tavLst>
                                        <p:tav tm="0">
                                          <p:val>
                                            <p:fltVal val="0"/>
                                          </p:val>
                                        </p:tav>
                                        <p:tav tm="100000">
                                          <p:val>
                                            <p:strVal val="#ppt_w"/>
                                          </p:val>
                                        </p:tav>
                                      </p:tavLst>
                                    </p:anim>
                                    <p:anim calcmode="lin" valueType="num">
                                      <p:cBhvr>
                                        <p:cTn id="15" dur="500" fill="hold"/>
                                        <p:tgtEl>
                                          <p:spTgt spid="7"/>
                                        </p:tgtEl>
                                        <p:attrNameLst>
                                          <p:attrName>ppt_h</p:attrName>
                                        </p:attrNameLst>
                                      </p:cBhvr>
                                      <p:tavLst>
                                        <p:tav tm="0">
                                          <p:val>
                                            <p:fltVal val="0"/>
                                          </p:val>
                                        </p:tav>
                                        <p:tav tm="100000">
                                          <p:val>
                                            <p:strVal val="#ppt_h"/>
                                          </p:val>
                                        </p:tav>
                                      </p:tavLst>
                                    </p:anim>
                                    <p:animEffect transition="in" filter="fade">
                                      <p:cBhvr>
                                        <p:cTn id="16" dur="500"/>
                                        <p:tgtEl>
                                          <p:spTgt spid="7"/>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grpId="0" nodeType="clickEffect">
                                  <p:stCondLst>
                                    <p:cond delay="0"/>
                                  </p:stCondLst>
                                  <p:childTnLst>
                                    <p:set>
                                      <p:cBhvr>
                                        <p:cTn id="20" dur="1" fill="hold">
                                          <p:stCondLst>
                                            <p:cond delay="0"/>
                                          </p:stCondLst>
                                        </p:cTn>
                                        <p:tgtEl>
                                          <p:spTgt spid="9"/>
                                        </p:tgtEl>
                                        <p:attrNameLst>
                                          <p:attrName>style.visibility</p:attrName>
                                        </p:attrNameLst>
                                      </p:cBhvr>
                                      <p:to>
                                        <p:strVal val="visible"/>
                                      </p:to>
                                    </p:set>
                                    <p:anim calcmode="lin" valueType="num">
                                      <p:cBhvr>
                                        <p:cTn id="21" dur="500" fill="hold"/>
                                        <p:tgtEl>
                                          <p:spTgt spid="9"/>
                                        </p:tgtEl>
                                        <p:attrNameLst>
                                          <p:attrName>ppt_w</p:attrName>
                                        </p:attrNameLst>
                                      </p:cBhvr>
                                      <p:tavLst>
                                        <p:tav tm="0">
                                          <p:val>
                                            <p:fltVal val="0"/>
                                          </p:val>
                                        </p:tav>
                                        <p:tav tm="100000">
                                          <p:val>
                                            <p:strVal val="#ppt_w"/>
                                          </p:val>
                                        </p:tav>
                                      </p:tavLst>
                                    </p:anim>
                                    <p:anim calcmode="lin" valueType="num">
                                      <p:cBhvr>
                                        <p:cTn id="22" dur="500" fill="hold"/>
                                        <p:tgtEl>
                                          <p:spTgt spid="9"/>
                                        </p:tgtEl>
                                        <p:attrNameLst>
                                          <p:attrName>ppt_h</p:attrName>
                                        </p:attrNameLst>
                                      </p:cBhvr>
                                      <p:tavLst>
                                        <p:tav tm="0">
                                          <p:val>
                                            <p:fltVal val="0"/>
                                          </p:val>
                                        </p:tav>
                                        <p:tav tm="100000">
                                          <p:val>
                                            <p:strVal val="#ppt_h"/>
                                          </p:val>
                                        </p:tav>
                                      </p:tavLst>
                                    </p:anim>
                                    <p:animEffect transition="in" filter="fade">
                                      <p:cBhvr>
                                        <p:cTn id="23" dur="500"/>
                                        <p:tgtEl>
                                          <p:spTgt spid="9"/>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grpId="0" nodeType="clickEffect">
                                  <p:stCondLst>
                                    <p:cond delay="0"/>
                                  </p:stCondLst>
                                  <p:childTnLst>
                                    <p:set>
                                      <p:cBhvr>
                                        <p:cTn id="27" dur="1" fill="hold">
                                          <p:stCondLst>
                                            <p:cond delay="0"/>
                                          </p:stCondLst>
                                        </p:cTn>
                                        <p:tgtEl>
                                          <p:spTgt spid="10"/>
                                        </p:tgtEl>
                                        <p:attrNameLst>
                                          <p:attrName>style.visibility</p:attrName>
                                        </p:attrNameLst>
                                      </p:cBhvr>
                                      <p:to>
                                        <p:strVal val="visible"/>
                                      </p:to>
                                    </p:set>
                                    <p:anim calcmode="lin" valueType="num">
                                      <p:cBhvr>
                                        <p:cTn id="28" dur="500" fill="hold"/>
                                        <p:tgtEl>
                                          <p:spTgt spid="10"/>
                                        </p:tgtEl>
                                        <p:attrNameLst>
                                          <p:attrName>ppt_w</p:attrName>
                                        </p:attrNameLst>
                                      </p:cBhvr>
                                      <p:tavLst>
                                        <p:tav tm="0">
                                          <p:val>
                                            <p:fltVal val="0"/>
                                          </p:val>
                                        </p:tav>
                                        <p:tav tm="100000">
                                          <p:val>
                                            <p:strVal val="#ppt_w"/>
                                          </p:val>
                                        </p:tav>
                                      </p:tavLst>
                                    </p:anim>
                                    <p:anim calcmode="lin" valueType="num">
                                      <p:cBhvr>
                                        <p:cTn id="29" dur="500" fill="hold"/>
                                        <p:tgtEl>
                                          <p:spTgt spid="10"/>
                                        </p:tgtEl>
                                        <p:attrNameLst>
                                          <p:attrName>ppt_h</p:attrName>
                                        </p:attrNameLst>
                                      </p:cBhvr>
                                      <p:tavLst>
                                        <p:tav tm="0">
                                          <p:val>
                                            <p:fltVal val="0"/>
                                          </p:val>
                                        </p:tav>
                                        <p:tav tm="100000">
                                          <p:val>
                                            <p:strVal val="#ppt_h"/>
                                          </p:val>
                                        </p:tav>
                                      </p:tavLst>
                                    </p:anim>
                                    <p:animEffect transition="in" filter="fade">
                                      <p:cBhvr>
                                        <p:cTn id="30"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7" grpId="0" animBg="1"/>
      <p:bldP spid="9" grpId="0" animBg="1"/>
      <p:bldP spid="10"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Title 20"/>
          <p:cNvSpPr>
            <a:spLocks noGrp="1"/>
          </p:cNvSpPr>
          <p:nvPr>
            <p:ph type="title"/>
          </p:nvPr>
        </p:nvSpPr>
        <p:spPr>
          <a:xfrm>
            <a:off x="755651" y="478895"/>
            <a:ext cx="7632699" cy="994306"/>
          </a:xfrm>
        </p:spPr>
        <p:txBody>
          <a:bodyPr/>
          <a:lstStyle/>
          <a:p>
            <a:r>
              <a:rPr lang="en-GB" b="1" dirty="0"/>
              <a:t>Climate of Brazil</a:t>
            </a:r>
          </a:p>
        </p:txBody>
      </p:sp>
      <p:sp>
        <p:nvSpPr>
          <p:cNvPr id="2" name="Rectangle 1"/>
          <p:cNvSpPr/>
          <p:nvPr/>
        </p:nvSpPr>
        <p:spPr>
          <a:xfrm>
            <a:off x="755652" y="5352445"/>
            <a:ext cx="7632698" cy="722922"/>
          </a:xfrm>
          <a:prstGeom prst="rect">
            <a:avLst/>
          </a:prstGeom>
          <a:solidFill>
            <a:srgbClr val="53A54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altLang="en-US" dirty="0">
                <a:ea typeface="ＭＳ Ｐゴシック" panose="020B0600070205080204" pitchFamily="34" charset="-128"/>
              </a:rPr>
              <a:t>It’s summer in December – it’s extremely hot!</a:t>
            </a:r>
          </a:p>
          <a:p>
            <a:pPr algn="ctr"/>
            <a:r>
              <a:rPr lang="en-GB" altLang="en-US" dirty="0">
                <a:ea typeface="ＭＳ Ｐゴシック" panose="020B0600070205080204" pitchFamily="34" charset="-128"/>
              </a:rPr>
              <a:t>It is winter in June – but Brazil doesn’t get much snow!</a:t>
            </a:r>
          </a:p>
        </p:txBody>
      </p:sp>
      <p:pic>
        <p:nvPicPr>
          <p:cNvPr id="3" name="Picture 2"/>
          <p:cNvPicPr>
            <a:picLocks noChangeAspect="1"/>
          </p:cNvPicPr>
          <p:nvPr/>
        </p:nvPicPr>
        <p:blipFill rotWithShape="1">
          <a:blip r:embed="rId2">
            <a:extLst>
              <a:ext uri="{28A0092B-C50C-407E-A947-70E740481C1C}">
                <a14:useLocalDpi xmlns:a14="http://schemas.microsoft.com/office/drawing/2010/main" val="0"/>
              </a:ext>
            </a:extLst>
          </a:blip>
          <a:srcRect t="13701" b="13701"/>
          <a:stretch/>
        </p:blipFill>
        <p:spPr>
          <a:xfrm>
            <a:off x="755651" y="1473201"/>
            <a:ext cx="7632699" cy="3709134"/>
          </a:xfrm>
          <a:prstGeom prst="rect">
            <a:avLst/>
          </a:prstGeom>
        </p:spPr>
      </p:pic>
      <p:sp>
        <p:nvSpPr>
          <p:cNvPr id="6" name="TextBox 21"/>
          <p:cNvSpPr txBox="1">
            <a:spLocks noChangeArrowheads="1"/>
          </p:cNvSpPr>
          <p:nvPr/>
        </p:nvSpPr>
        <p:spPr bwMode="auto">
          <a:xfrm>
            <a:off x="2445941" y="6245477"/>
            <a:ext cx="4252117" cy="99761"/>
          </a:xfrm>
          <a:prstGeom prst="rect">
            <a:avLst/>
          </a:prstGeom>
          <a:noFill/>
          <a:ln>
            <a:noFill/>
          </a:ln>
        </p:spPr>
        <p:txBody>
          <a:bodyPr wrap="square" lIns="0" tIns="0" rIns="0" bIns="0" anchor="ctr" anchorCtr="1">
            <a:no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a:lnSpc>
                <a:spcPct val="100000"/>
              </a:lnSpc>
              <a:spcBef>
                <a:spcPct val="0"/>
              </a:spcBef>
              <a:buNone/>
            </a:pPr>
            <a:r>
              <a:rPr lang="en-GB" altLang="en-US" sz="500" dirty="0">
                <a:latin typeface="BPreplay" panose="02000503000000020004" pitchFamily="50" charset="0"/>
              </a:rPr>
              <a:t>Photo courtesy of Daveness_98o  (@flickr.com) - granted under creative commons licence – attribution</a:t>
            </a:r>
          </a:p>
        </p:txBody>
      </p:sp>
    </p:spTree>
    <p:extLst>
      <p:ext uri="{BB962C8B-B14F-4D97-AF65-F5344CB8AC3E}">
        <p14:creationId xmlns:p14="http://schemas.microsoft.com/office/powerpoint/2010/main" val="41320442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The Weather in Brazil</a:t>
            </a:r>
            <a:endParaRPr lang="en-GB" dirty="0"/>
          </a:p>
        </p:txBody>
      </p:sp>
      <p:sp>
        <p:nvSpPr>
          <p:cNvPr id="3" name="Content Placeholder 2"/>
          <p:cNvSpPr>
            <a:spLocks noGrp="1"/>
          </p:cNvSpPr>
          <p:nvPr>
            <p:ph idx="1"/>
          </p:nvPr>
        </p:nvSpPr>
        <p:spPr>
          <a:xfrm>
            <a:off x="755651" y="1513946"/>
            <a:ext cx="3775160" cy="4578880"/>
          </a:xfrm>
        </p:spPr>
        <p:txBody>
          <a:bodyPr>
            <a:noAutofit/>
          </a:bodyPr>
          <a:lstStyle/>
          <a:p>
            <a:r>
              <a:rPr lang="en-GB" sz="2800" dirty="0" smtClean="0"/>
              <a:t>Most of Brazil has a tropical climate. This means it is warm for most of the year although it does have colder and warmer seasons like in the UK. The weather in Brazil doesn’t get as cold as it does here in the UK and the summers are much hotter!</a:t>
            </a:r>
            <a:endParaRPr lang="en-GB" sz="2800"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412803" y="2191265"/>
            <a:ext cx="3742655" cy="2653484"/>
          </a:xfrm>
          <a:prstGeom prst="rect">
            <a:avLst/>
          </a:prstGeom>
        </p:spPr>
      </p:pic>
    </p:spTree>
    <p:extLst>
      <p:ext uri="{BB962C8B-B14F-4D97-AF65-F5344CB8AC3E}">
        <p14:creationId xmlns:p14="http://schemas.microsoft.com/office/powerpoint/2010/main" val="104214647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Beaches in Brazil</a:t>
            </a:r>
            <a:endParaRPr lang="en-GB" dirty="0"/>
          </a:p>
        </p:txBody>
      </p:sp>
      <p:sp>
        <p:nvSpPr>
          <p:cNvPr id="3" name="Content Placeholder 2"/>
          <p:cNvSpPr>
            <a:spLocks noGrp="1"/>
          </p:cNvSpPr>
          <p:nvPr>
            <p:ph idx="1"/>
          </p:nvPr>
        </p:nvSpPr>
        <p:spPr>
          <a:xfrm>
            <a:off x="755651" y="1513945"/>
            <a:ext cx="7342144" cy="1771743"/>
          </a:xfrm>
        </p:spPr>
        <p:txBody>
          <a:bodyPr>
            <a:normAutofit fontScale="92500" lnSpcReduction="10000"/>
          </a:bodyPr>
          <a:lstStyle/>
          <a:p>
            <a:r>
              <a:rPr lang="en-GB" dirty="0" smtClean="0"/>
              <a:t>Brazil has a large coastline and therefore a lot of beaches.</a:t>
            </a:r>
          </a:p>
          <a:p>
            <a:r>
              <a:rPr lang="en-GB" dirty="0" smtClean="0"/>
              <a:t>The beaches are very beautiful with golden sand and crystal clear waters around them.</a:t>
            </a:r>
          </a:p>
          <a:p>
            <a:r>
              <a:rPr lang="en-GB" dirty="0" smtClean="0"/>
              <a:t>Copacabana is the name of one of Brazil’s most famous beaches. You can see it here in the picture.</a:t>
            </a:r>
          </a:p>
          <a:p>
            <a:r>
              <a:rPr lang="en-GB" dirty="0" smtClean="0"/>
              <a:t>It looks very different to the beaches we have here in the UK.</a:t>
            </a:r>
            <a:endParaRPr lang="en-GB" dirty="0"/>
          </a:p>
          <a:p>
            <a:endParaRPr lang="en-GB"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74521" y="3285689"/>
            <a:ext cx="5504404" cy="2760884"/>
          </a:xfrm>
          <a:prstGeom prst="rect">
            <a:avLst/>
          </a:prstGeom>
        </p:spPr>
      </p:pic>
    </p:spTree>
    <p:extLst>
      <p:ext uri="{BB962C8B-B14F-4D97-AF65-F5344CB8AC3E}">
        <p14:creationId xmlns:p14="http://schemas.microsoft.com/office/powerpoint/2010/main" val="1808075854"/>
      </p:ext>
    </p:extLst>
  </p:cSld>
  <p:clrMapOvr>
    <a:masterClrMapping/>
  </p:clrMapOvr>
</p:sld>
</file>

<file path=ppt/theme/theme1.xml><?xml version="1.0" encoding="utf-8"?>
<a:theme xmlns:a="http://schemas.openxmlformats.org/drawingml/2006/main" name="Office Theme">
  <a:themeElements>
    <a:clrScheme name="Twinkl Template">
      <a:dk1>
        <a:srgbClr val="1C1C1C"/>
      </a:dk1>
      <a:lt1>
        <a:sysClr val="window" lastClr="FFFFFF"/>
      </a:lt1>
      <a:dk2>
        <a:srgbClr val="4A4A4A"/>
      </a:dk2>
      <a:lt2>
        <a:srgbClr val="F4F2F2"/>
      </a:lt2>
      <a:accent1>
        <a:srgbClr val="E34192"/>
      </a:accent1>
      <a:accent2>
        <a:srgbClr val="EB8634"/>
      </a:accent2>
      <a:accent3>
        <a:srgbClr val="E6C734"/>
      </a:accent3>
      <a:accent4>
        <a:srgbClr val="79AD42"/>
      </a:accent4>
      <a:accent5>
        <a:srgbClr val="23A7F9"/>
      </a:accent5>
      <a:accent6>
        <a:srgbClr val="954EBE"/>
      </a:accent6>
      <a:hlink>
        <a:srgbClr val="23A7F9"/>
      </a:hlink>
      <a:folHlink>
        <a:srgbClr val="757070"/>
      </a:folHlink>
    </a:clrScheme>
    <a:fontScheme name="Twinkl Planit">
      <a:majorFont>
        <a:latin typeface="Sassoon Infant Md"/>
        <a:ea typeface=""/>
        <a:cs typeface=""/>
      </a:majorFont>
      <a:minorFont>
        <a:latin typeface="Sassoon Infant Rg"/>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2849</TotalTime>
  <Words>324</Words>
  <Application>Microsoft Office PowerPoint</Application>
  <PresentationFormat>On-screen Show (4:3)</PresentationFormat>
  <Paragraphs>30</Paragraphs>
  <Slides>8</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8</vt:i4>
      </vt:variant>
    </vt:vector>
  </HeadingPairs>
  <TitlesOfParts>
    <vt:vector size="15" baseType="lpstr">
      <vt:lpstr>BPreplay</vt:lpstr>
      <vt:lpstr>Sassoon Infant Md</vt:lpstr>
      <vt:lpstr>Arial</vt:lpstr>
      <vt:lpstr>Sassoon Infant Rg</vt:lpstr>
      <vt:lpstr>ＭＳ Ｐゴシック</vt:lpstr>
      <vt:lpstr>Calibri</vt:lpstr>
      <vt:lpstr>Office Theme</vt:lpstr>
      <vt:lpstr>PowerPoint Presentation</vt:lpstr>
      <vt:lpstr>Where Is Brazil?</vt:lpstr>
      <vt:lpstr>Fast Facts About Brazil</vt:lpstr>
      <vt:lpstr>The Amazon River</vt:lpstr>
      <vt:lpstr>Amazon Rainforest</vt:lpstr>
      <vt:lpstr>Climate of Brazil</vt:lpstr>
      <vt:lpstr>The Weather in Brazil</vt:lpstr>
      <vt:lpstr>Beaches in Brazil</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Geography</dc:title>
  <dc:creator>Twinkl</dc:creator>
  <cp:lastModifiedBy>Rosie Newland</cp:lastModifiedBy>
  <cp:revision>122</cp:revision>
  <dcterms:created xsi:type="dcterms:W3CDTF">2014-10-01T16:09:27Z</dcterms:created>
  <dcterms:modified xsi:type="dcterms:W3CDTF">2021-02-10T09:54:15Z</dcterms:modified>
</cp:coreProperties>
</file>