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57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1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C63D8-349B-4B4E-9617-E9F4378B63ED}" type="datetimeFigureOut">
              <a:rPr lang="en-GB" smtClean="0"/>
              <a:t>12/01/2021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D04CB-9D8B-4A4D-A93C-83B8E9BC90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80064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C63D8-349B-4B4E-9617-E9F4378B63ED}" type="datetimeFigureOut">
              <a:rPr lang="en-GB" smtClean="0"/>
              <a:t>12/01/2021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D04CB-9D8B-4A4D-A93C-83B8E9BC90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16872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C63D8-349B-4B4E-9617-E9F4378B63ED}" type="datetimeFigureOut">
              <a:rPr lang="en-GB" smtClean="0"/>
              <a:t>12/01/2021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D04CB-9D8B-4A4D-A93C-83B8E9BC90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4661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C63D8-349B-4B4E-9617-E9F4378B63ED}" type="datetimeFigureOut">
              <a:rPr lang="en-GB" smtClean="0"/>
              <a:t>12/01/2021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D04CB-9D8B-4A4D-A93C-83B8E9BC90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25806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C63D8-349B-4B4E-9617-E9F4378B63ED}" type="datetimeFigureOut">
              <a:rPr lang="en-GB" smtClean="0"/>
              <a:t>12/01/2021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D04CB-9D8B-4A4D-A93C-83B8E9BC90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14687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C63D8-349B-4B4E-9617-E9F4378B63ED}" type="datetimeFigureOut">
              <a:rPr lang="en-GB" smtClean="0"/>
              <a:t>12/01/2021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D04CB-9D8B-4A4D-A93C-83B8E9BC90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74620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C63D8-349B-4B4E-9617-E9F4378B63ED}" type="datetimeFigureOut">
              <a:rPr lang="en-GB" smtClean="0"/>
              <a:t>12/01/2021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D04CB-9D8B-4A4D-A93C-83B8E9BC90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77898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C63D8-349B-4B4E-9617-E9F4378B63ED}" type="datetimeFigureOut">
              <a:rPr lang="en-GB" smtClean="0"/>
              <a:t>12/01/2021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D04CB-9D8B-4A4D-A93C-83B8E9BC90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37909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C63D8-349B-4B4E-9617-E9F4378B63ED}" type="datetimeFigureOut">
              <a:rPr lang="en-GB" smtClean="0"/>
              <a:t>12/01/2021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D04CB-9D8B-4A4D-A93C-83B8E9BC90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61402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C63D8-349B-4B4E-9617-E9F4378B63ED}" type="datetimeFigureOut">
              <a:rPr lang="en-GB" smtClean="0"/>
              <a:t>12/01/2021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D04CB-9D8B-4A4D-A93C-83B8E9BC90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99665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C63D8-349B-4B4E-9617-E9F4378B63ED}" type="datetimeFigureOut">
              <a:rPr lang="en-GB" smtClean="0"/>
              <a:t>12/01/2021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D04CB-9D8B-4A4D-A93C-83B8E9BC90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74198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CC63D8-349B-4B4E-9617-E9F4378B63ED}" type="datetimeFigureOut">
              <a:rPr lang="en-GB" smtClean="0"/>
              <a:t>12/01/2021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7D04CB-9D8B-4A4D-A93C-83B8E9BC90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4556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CCW Cursive Writing 22" panose="03050602040000000000" pitchFamily="66" charset="0"/>
              </a:rPr>
              <a:t>EWI</a:t>
            </a:r>
            <a:endParaRPr lang="en-GB" dirty="0">
              <a:latin typeface="CCW Cursive Writing 22" panose="03050602040000000000" pitchFamily="66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364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5400" dirty="0">
                <a:latin typeface="CCW Cursive Writing 22" panose="03050602040000000000" pitchFamily="66" charset="0"/>
              </a:rPr>
              <a:t>Bill saw a stone in the snow. Then he rode his bike home alone</a:t>
            </a:r>
            <a:r>
              <a:rPr lang="en-GB" sz="5400" dirty="0" smtClean="0">
                <a:latin typeface="CCW Cursive Writing 22" panose="03050602040000000000" pitchFamily="66" charset="0"/>
              </a:rPr>
              <a:t>.</a:t>
            </a:r>
          </a:p>
          <a:p>
            <a:pPr marL="0" indent="0">
              <a:buNone/>
            </a:pPr>
            <a:endParaRPr lang="en-GB" sz="2000" dirty="0" smtClean="0">
              <a:latin typeface="CCW Cursive Writing 22" panose="03050602040000000000" pitchFamily="66" charset="0"/>
            </a:endParaRPr>
          </a:p>
          <a:p>
            <a:pPr marL="0" indent="0">
              <a:buNone/>
            </a:pPr>
            <a:r>
              <a:rPr lang="en-GB" sz="2000" dirty="0" smtClean="0">
                <a:latin typeface="CCW Cursive Writing 22" panose="03050602040000000000" pitchFamily="66" charset="0"/>
              </a:rPr>
              <a:t>Read it together, write it down, say it in different voices, count the words, notice the spellings, say it without looking, cover it up and write it down!</a:t>
            </a:r>
            <a:endParaRPr lang="en-GB" sz="2000" dirty="0">
              <a:latin typeface="CCW Cursive Writing 22" panose="0305060204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0529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CCW Cursive Writing 22" panose="03050602040000000000" pitchFamily="66" charset="0"/>
              </a:rPr>
              <a:t>Now check</a:t>
            </a:r>
            <a:endParaRPr lang="en-GB" dirty="0">
              <a:latin typeface="CCW Cursive Writing 22" panose="03050602040000000000" pitchFamily="66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364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5400" dirty="0">
                <a:latin typeface="CCW Cursive Writing 22" panose="03050602040000000000" pitchFamily="66" charset="0"/>
              </a:rPr>
              <a:t>Bill saw a stone in the snow. Then he rode his bike home alone</a:t>
            </a:r>
            <a:r>
              <a:rPr lang="en-GB" sz="5400" dirty="0" smtClean="0">
                <a:latin typeface="CCW Cursive Writing 22" panose="03050602040000000000" pitchFamily="66" charset="0"/>
              </a:rPr>
              <a:t>.</a:t>
            </a:r>
          </a:p>
          <a:p>
            <a:pPr marL="0" indent="0">
              <a:buNone/>
            </a:pPr>
            <a:endParaRPr lang="en-GB" sz="2000" dirty="0" smtClean="0">
              <a:latin typeface="CCW Cursive Writing 22" panose="03050602040000000000" pitchFamily="66" charset="0"/>
            </a:endParaRPr>
          </a:p>
          <a:p>
            <a:pPr marL="0" indent="0">
              <a:buNone/>
            </a:pPr>
            <a:r>
              <a:rPr lang="en-GB" sz="2000" dirty="0" smtClean="0">
                <a:latin typeface="CCW Cursive Writing 22" panose="03050602040000000000" pitchFamily="66" charset="0"/>
              </a:rPr>
              <a:t>A tick for every correct capital letter, full stop, finger space and spelling. I think there might be 30, if you give 2 for the first word in the sentence (capital and spelling).</a:t>
            </a:r>
            <a:endParaRPr lang="en-GB" sz="2000" dirty="0">
              <a:latin typeface="CCW Cursive Writing 22" panose="0305060204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84806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CCW Cursive Writing 22" panose="03050602040000000000" pitchFamily="66" charset="0"/>
              </a:rPr>
              <a:t>Challenges</a:t>
            </a:r>
            <a:endParaRPr lang="en-GB" dirty="0">
              <a:latin typeface="CCW Cursive Writing 22" panose="03050602040000000000" pitchFamily="66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latin typeface="CCW Cursive Writing 22" panose="03050602040000000000" pitchFamily="66" charset="0"/>
              </a:rPr>
              <a:t>Now carry on writing abut Bill and the stone. What happened next? Did he go back for it? Was it a magic stone?</a:t>
            </a:r>
          </a:p>
          <a:p>
            <a:endParaRPr lang="en-GB" dirty="0">
              <a:latin typeface="CCW Cursive Writing 22" panose="03050602040000000000" pitchFamily="66" charset="0"/>
            </a:endParaRPr>
          </a:p>
          <a:p>
            <a:r>
              <a:rPr lang="en-GB" dirty="0" smtClean="0">
                <a:latin typeface="CCW Cursive Writing 22" panose="03050602040000000000" pitchFamily="66" charset="0"/>
              </a:rPr>
              <a:t>Can you include other o-e and ow words that you have learned this week?</a:t>
            </a:r>
            <a:endParaRPr lang="en-GB" dirty="0">
              <a:latin typeface="CCW Cursive Writing 22" panose="0305060204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019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152</Words>
  <Application>Microsoft Office PowerPoint</Application>
  <PresentationFormat>Widescreen</PresentationFormat>
  <Paragraphs>12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CCW Cursive Writing 22</vt:lpstr>
      <vt:lpstr>Office Theme</vt:lpstr>
      <vt:lpstr>EWI</vt:lpstr>
      <vt:lpstr>Now check</vt:lpstr>
      <vt:lpstr>Challenges</vt:lpstr>
    </vt:vector>
  </TitlesOfParts>
  <Company>Perryfields Infant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cchampion</dc:creator>
  <cp:lastModifiedBy>cchampion</cp:lastModifiedBy>
  <cp:revision>5</cp:revision>
  <dcterms:created xsi:type="dcterms:W3CDTF">2020-09-06T14:33:28Z</dcterms:created>
  <dcterms:modified xsi:type="dcterms:W3CDTF">2021-01-12T07:47:31Z</dcterms:modified>
</cp:coreProperties>
</file>