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2" r:id="rId6"/>
    <p:sldId id="263" r:id="rId7"/>
    <p:sldId id="274" r:id="rId8"/>
    <p:sldId id="273" r:id="rId9"/>
    <p:sldId id="260" r:id="rId10"/>
    <p:sldId id="264" r:id="rId11"/>
    <p:sldId id="261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F974-D693-451A-B28A-E07618C06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75A4B-F34D-418C-A203-53C47E3FE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DD37-1F39-41FD-863D-2A0FE93B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1492-75A3-4DC7-9B3B-2E7D9886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D0861-8909-4C92-B0CA-A32989B7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8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DE35-2E1E-4F06-AF1E-5F0E25EF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CB0B2-67F7-4E68-9857-DEFA3ACED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FAE4B-C4AE-4CA4-943D-99C7A9DC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3EBF4-0AC4-4C14-90CB-1D41D405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DDD6-6911-4E0D-B5F7-400C337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6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E459EF-0D79-4F7F-89DD-9B2EA7393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D85FC-4655-430B-BE3B-D7EF9D799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CB00-431B-43D8-B019-ACE9CF43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9D35F-23CE-4FF6-AA52-0DC04C19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54F8-85A7-4C33-A976-A8948D29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BEEA-4FB0-47E5-863E-C98E1F9E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5173-8DA9-40B6-A8FE-6F3331F23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C225-0A01-45FB-A939-612D91F3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3914-F685-49C0-9933-32718C7B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DAB3-1352-4897-BA97-71305F5E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C97A-DB3A-484B-B3F9-D3ED1AE5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C6CA-C002-43E5-BF4B-ADF0DD58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959F-9B3C-44ED-BB10-48EE4611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A30B2-B7C8-4669-860F-0D051223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A16CC-F727-4F28-ACD4-025BB4A3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039F-4C24-448C-B39A-A96691D1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12B4-D18E-4C64-8E8D-B252C2E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479D7-D410-45DE-A20A-7BD26407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9F0A2-3C4C-4522-A3F9-6E4D780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6447C-BE4B-4714-BF00-AA57CA39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9777A-B54A-49E3-B466-9C4DB5B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20CA-33E1-4ED5-AEBB-C6C0FF0A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8DE72-8318-4BEE-9816-95E0C2AF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2FC74-CD12-4AF6-B415-3FBB22720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19B78-0B22-423A-9387-A34DEB879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24495-F6E9-4921-9FAC-3F82E3ABF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A5CAD-E72C-4290-BA87-7473055D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FEA85-3847-40AA-A164-FB7BC8DA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3399D-D4ED-46C4-A46A-545E640F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E688-6260-476F-B139-B927E65C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0C028-7A8D-4135-B0ED-917251DB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C72DB-33BF-4C51-B271-2F94F90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6A121-E343-46D9-B8B1-B3D041ED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5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D6747-34BD-4D37-8D63-F249894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E9BA0-DD57-4257-8981-00C621D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E29AB-4D0F-4983-BA69-E89041F4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4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93B4-E550-4827-B03A-4111CAC3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D4B5-F15F-4C5D-A32B-89FA46AA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27E6D-AA03-47BB-B3D1-BDCD82F8F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02449-DE2F-41B8-8FE5-CEDE1F6E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8371-0D5E-4633-917B-4E851D7E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52540-0419-46A8-BCAF-C1DF2BD9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96AF-950C-4D5D-9693-71BD9FC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7B3C1-8041-427E-9F47-F0A27D2D0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1E46-9A1E-4AD3-B9AF-15C797D9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39043-5627-40C7-BA02-A2C89EAA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3C43-B56E-4344-973F-D55C2790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0ABCF-7BA3-4D50-A917-B970B33F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0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B3AAE-7B60-46EC-AFC1-1588E1CE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4C117-02CC-4D54-88CA-717702287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E7F05-E1C9-4EF1-96C5-E7C08DC41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E68-EA8B-482A-9CCB-E2EE8EDD5D83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53A7-C4F7-4428-B0EE-626052D07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32F36-9492-4553-9822-D47E2B0F0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9976"/>
            <a:ext cx="9144000" cy="1341529"/>
          </a:xfrm>
        </p:spPr>
        <p:txBody>
          <a:bodyPr>
            <a:noAutofit/>
          </a:bodyPr>
          <a:lstStyle/>
          <a:p>
            <a:r>
              <a:rPr lang="en-GB" sz="8800" dirty="0"/>
              <a:t>Welcome to Foundation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3344924"/>
            <a:ext cx="9144000" cy="1655762"/>
          </a:xfrm>
        </p:spPr>
        <p:txBody>
          <a:bodyPr>
            <a:noAutofit/>
          </a:bodyPr>
          <a:lstStyle/>
          <a:p>
            <a:r>
              <a:rPr lang="en-GB" sz="5400" dirty="0"/>
              <a:t>Ruby Class and </a:t>
            </a:r>
          </a:p>
          <a:p>
            <a:r>
              <a:rPr lang="en-GB" sz="5400" dirty="0"/>
              <a:t>Topaz Class</a:t>
            </a:r>
          </a:p>
        </p:txBody>
      </p:sp>
    </p:spTree>
    <p:extLst>
      <p:ext uri="{BB962C8B-B14F-4D97-AF65-F5344CB8AC3E}">
        <p14:creationId xmlns:p14="http://schemas.microsoft.com/office/powerpoint/2010/main" val="390810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8015" cy="4351338"/>
          </a:xfrm>
        </p:spPr>
        <p:txBody>
          <a:bodyPr/>
          <a:lstStyle/>
          <a:p>
            <a:r>
              <a:rPr lang="en-GB" dirty="0"/>
              <a:t>Each class has a set of golden rules. We use a sun/cloud and rain behaviour system. </a:t>
            </a:r>
          </a:p>
          <a:p>
            <a:endParaRPr lang="en-GB" dirty="0"/>
          </a:p>
          <a:p>
            <a:r>
              <a:rPr lang="en-GB" dirty="0"/>
              <a:t>Positive strategies are used, such as star of the day and week, stickers, lunch time awards and top trophy.</a:t>
            </a:r>
          </a:p>
          <a:p>
            <a:endParaRPr lang="en-GB" dirty="0"/>
          </a:p>
          <a:p>
            <a:r>
              <a:rPr lang="en-GB" dirty="0"/>
              <a:t>We expect the children to look after the resources and each other.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831664" y="365125"/>
            <a:ext cx="2103120" cy="19333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143BF-E9B8-4C67-BA02-CD9F0F4C4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3415" r="3846" b="9469"/>
          <a:stretch/>
        </p:blipFill>
        <p:spPr>
          <a:xfrm rot="5400000">
            <a:off x="8208614" y="3065168"/>
            <a:ext cx="3831879" cy="2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39708" cy="4575175"/>
          </a:xfrm>
        </p:spPr>
        <p:txBody>
          <a:bodyPr>
            <a:normAutofit/>
          </a:bodyPr>
          <a:lstStyle/>
          <a:p>
            <a:r>
              <a:rPr lang="en-GB" dirty="0"/>
              <a:t>Set on Friday and due in on the following Wednesday, this will include handwriting practise a maths activity, or a topic related project </a:t>
            </a:r>
          </a:p>
          <a:p>
            <a:r>
              <a:rPr lang="en-GB" dirty="0"/>
              <a:t>Reading 5 times a week where possible please</a:t>
            </a:r>
          </a:p>
          <a:p>
            <a:r>
              <a:rPr lang="en-GB" dirty="0"/>
              <a:t>Letter sound recognition practise</a:t>
            </a:r>
          </a:p>
          <a:p>
            <a:r>
              <a:rPr lang="en-GB" dirty="0"/>
              <a:t>Tricky word recognition</a:t>
            </a:r>
          </a:p>
          <a:p>
            <a:r>
              <a:rPr lang="en-GB" dirty="0"/>
              <a:t>Name writing practise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Image result for homewor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Image result for homework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26" y="1690688"/>
            <a:ext cx="3572363" cy="39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178"/>
            <a:ext cx="10515600" cy="1325563"/>
          </a:xfrm>
        </p:spPr>
        <p:txBody>
          <a:bodyPr/>
          <a:lstStyle/>
          <a:p>
            <a:r>
              <a:rPr lang="en-GB" dirty="0"/>
              <a:t>Sources of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252025"/>
            <a:ext cx="11030243" cy="5472332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If you have any worries or concern please speak to us after school.  You can also make an appointment. </a:t>
            </a:r>
          </a:p>
          <a:p>
            <a:r>
              <a:rPr lang="en-GB" sz="3600" dirty="0"/>
              <a:t>Parents evening Tuesday 1</a:t>
            </a:r>
            <a:r>
              <a:rPr lang="en-GB" sz="3600" baseline="30000" dirty="0"/>
              <a:t>st</a:t>
            </a:r>
            <a:r>
              <a:rPr lang="en-GB" sz="3600" dirty="0"/>
              <a:t> November and Thursday 3</a:t>
            </a:r>
            <a:r>
              <a:rPr lang="en-GB" sz="3600" baseline="30000" dirty="0"/>
              <a:t>rd</a:t>
            </a:r>
            <a:r>
              <a:rPr lang="en-GB" sz="3600" dirty="0"/>
              <a:t>  November </a:t>
            </a:r>
          </a:p>
          <a:p>
            <a:r>
              <a:rPr lang="en-GB" sz="3600" dirty="0"/>
              <a:t>Weekly Foundation stage newsletter.</a:t>
            </a:r>
          </a:p>
          <a:p>
            <a:r>
              <a:rPr lang="en-GB" sz="3600" dirty="0" err="1"/>
              <a:t>Perryfields</a:t>
            </a:r>
            <a:r>
              <a:rPr lang="en-GB" sz="3600" dirty="0"/>
              <a:t> post</a:t>
            </a:r>
          </a:p>
          <a:p>
            <a:r>
              <a:rPr lang="en-GB" sz="3600" dirty="0"/>
              <a:t>School website</a:t>
            </a:r>
          </a:p>
          <a:p>
            <a:r>
              <a:rPr lang="en-GB" sz="3600" dirty="0"/>
              <a:t>Please label school uniform</a:t>
            </a:r>
          </a:p>
          <a:p>
            <a:r>
              <a:rPr lang="en-GB" sz="3600" dirty="0"/>
              <a:t>Bring in a water bottle every day</a:t>
            </a:r>
          </a:p>
          <a:p>
            <a:r>
              <a:rPr lang="en-GB" sz="3600" dirty="0"/>
              <a:t>Please try to check book bags daily for any letters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51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Any questions?</a:t>
            </a:r>
          </a:p>
        </p:txBody>
      </p:sp>
      <p:pic>
        <p:nvPicPr>
          <p:cNvPr id="9226" name="Picture 10" descr="Question mark clip art free clipart images 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89" y="1690688"/>
            <a:ext cx="3970222" cy="4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team…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Class Teacher’s </a:t>
            </a:r>
          </a:p>
          <a:p>
            <a:pPr marL="0" indent="0">
              <a:buNone/>
            </a:pPr>
            <a:r>
              <a:rPr lang="en-GB" dirty="0"/>
              <a:t>Miss Williams and Mrs Lovett</a:t>
            </a:r>
          </a:p>
          <a:p>
            <a:pPr marL="0" indent="0">
              <a:buNone/>
            </a:pPr>
            <a:r>
              <a:rPr lang="en-GB" dirty="0"/>
              <a:t>LSA’s </a:t>
            </a:r>
          </a:p>
          <a:p>
            <a:pPr marL="0" indent="0">
              <a:buNone/>
            </a:pPr>
            <a:r>
              <a:rPr lang="en-GB" dirty="0"/>
              <a:t>Mrs Pope and Mrs Patel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Wednesday Afternoon:</a:t>
            </a:r>
          </a:p>
          <a:p>
            <a:pPr marL="0" indent="0">
              <a:buNone/>
            </a:pPr>
            <a:r>
              <a:rPr lang="en-GB" dirty="0"/>
              <a:t>Music with Mrs White </a:t>
            </a:r>
          </a:p>
          <a:p>
            <a:pPr marL="0" indent="0">
              <a:buNone/>
            </a:pPr>
            <a:r>
              <a:rPr lang="en-GB" dirty="0"/>
              <a:t>PE with Mrs Bowen </a:t>
            </a:r>
          </a:p>
          <a:p>
            <a:pPr marL="0" indent="0">
              <a:buNone/>
            </a:pPr>
            <a:r>
              <a:rPr lang="en-GB" dirty="0"/>
              <a:t>PE with Mr Bowen (Thursday afternoon)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team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6538909" y="2049264"/>
            <a:ext cx="4814891" cy="27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1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Our Daily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813"/>
            <a:ext cx="10515600" cy="45882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Register and Zones of Regulation </a:t>
            </a:r>
          </a:p>
          <a:p>
            <a:r>
              <a:rPr lang="en-GB" dirty="0"/>
              <a:t>Dough disco and Phonics </a:t>
            </a:r>
          </a:p>
          <a:p>
            <a:r>
              <a:rPr lang="en-GB" dirty="0"/>
              <a:t>Morning Session 1 – adult directed activity (literacy/maths) discovery time (indoors and outdoors) </a:t>
            </a:r>
          </a:p>
          <a:p>
            <a:r>
              <a:rPr lang="en-GB" dirty="0"/>
              <a:t>Milk/Playtime / snack/ story</a:t>
            </a:r>
          </a:p>
          <a:p>
            <a:r>
              <a:rPr lang="en-GB" dirty="0"/>
              <a:t>Morning session 2 - adult directed activity (literacy/maths) discovery time (indoors and outdoors) continued </a:t>
            </a:r>
          </a:p>
          <a:p>
            <a:r>
              <a:rPr lang="en-GB" dirty="0"/>
              <a:t>Lunch</a:t>
            </a:r>
          </a:p>
          <a:p>
            <a:r>
              <a:rPr lang="en-GB" dirty="0"/>
              <a:t>Maths session </a:t>
            </a:r>
          </a:p>
          <a:p>
            <a:r>
              <a:rPr lang="en-GB" dirty="0"/>
              <a:t>Afternoon session – individual reading, adult directed activity (topic), discovery time </a:t>
            </a:r>
          </a:p>
          <a:p>
            <a:r>
              <a:rPr lang="en-GB" dirty="0"/>
              <a:t>Story time  </a:t>
            </a:r>
          </a:p>
          <a:p>
            <a:r>
              <a:rPr lang="en-GB" dirty="0"/>
              <a:t>Home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3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0675"/>
            <a:ext cx="5858022" cy="5049276"/>
          </a:xfrm>
        </p:spPr>
        <p:txBody>
          <a:bodyPr>
            <a:normAutofit/>
          </a:bodyPr>
          <a:lstStyle/>
          <a:p>
            <a:r>
              <a:rPr lang="en-GB" dirty="0"/>
              <a:t>Cross curricular and topic based approach. </a:t>
            </a:r>
          </a:p>
          <a:p>
            <a:r>
              <a:rPr lang="en-GB" dirty="0"/>
              <a:t>Literacy, phonics, reading and maths every day.</a:t>
            </a:r>
          </a:p>
          <a:p>
            <a:r>
              <a:rPr lang="en-GB" dirty="0"/>
              <a:t>ICT suite every week and access to iPads.</a:t>
            </a:r>
          </a:p>
          <a:p>
            <a:r>
              <a:rPr lang="en-GB" dirty="0"/>
              <a:t>PE twice a week – currently Monday and Thursday.</a:t>
            </a:r>
          </a:p>
          <a:p>
            <a:r>
              <a:rPr lang="en-GB" dirty="0"/>
              <a:t> Please remove earrings before PE days – we are not allowed to tape over anymore.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Image result for curriculu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261723"/>
            <a:ext cx="4860974" cy="32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8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505242"/>
            <a:ext cx="6513341" cy="5352757"/>
          </a:xfrm>
        </p:spPr>
        <p:txBody>
          <a:bodyPr>
            <a:normAutofit/>
          </a:bodyPr>
          <a:lstStyle/>
          <a:p>
            <a:r>
              <a:rPr lang="en-GB" sz="3200" dirty="0"/>
              <a:t>Decodable book, shared reading book, Little book of sounds and Tricky word keyring. </a:t>
            </a:r>
          </a:p>
          <a:p>
            <a:r>
              <a:rPr lang="en-GB" sz="3200" dirty="0"/>
              <a:t>Please record a comment when you hear your child read. Useful things to mention are sound recognition, tricky words, blending, engagement and enjoyment with the book.</a:t>
            </a:r>
          </a:p>
          <a:p>
            <a:r>
              <a:rPr lang="en-GB" sz="3200" dirty="0"/>
              <a:t>Weekly whole school reading competition. </a:t>
            </a:r>
          </a:p>
        </p:txBody>
      </p:sp>
      <p:pic>
        <p:nvPicPr>
          <p:cNvPr id="7170" name="Picture 2" descr="Image result for readi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 bwMode="auto">
          <a:xfrm>
            <a:off x="7466120" y="422369"/>
            <a:ext cx="3809904" cy="19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89E36-D09E-4CDF-9149-D62E5DA81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0" r="47900" b="53797"/>
          <a:stretch/>
        </p:blipFill>
        <p:spPr>
          <a:xfrm>
            <a:off x="8133903" y="2887839"/>
            <a:ext cx="2954307" cy="35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70"/>
            <a:ext cx="5759548" cy="5261316"/>
          </a:xfrm>
        </p:spPr>
        <p:txBody>
          <a:bodyPr>
            <a:normAutofit fontScale="92500"/>
          </a:bodyPr>
          <a:lstStyle/>
          <a:p>
            <a:r>
              <a:rPr lang="en-GB" dirty="0"/>
              <a:t>The children will begin to learn the first 26 letter sounds. We will also learn a number of tricky words which the children will need to recognise by sight.</a:t>
            </a:r>
          </a:p>
          <a:p>
            <a:endParaRPr lang="en-GB" dirty="0"/>
          </a:p>
          <a:p>
            <a:r>
              <a:rPr lang="en-GB" dirty="0"/>
              <a:t>Each letter sound has a song and an action which the children enjoy learning. Please encourage them to teach you and sing along at home!</a:t>
            </a:r>
          </a:p>
          <a:p>
            <a:endParaRPr lang="en-GB" dirty="0"/>
          </a:p>
          <a:p>
            <a:r>
              <a:rPr lang="en-GB" dirty="0"/>
              <a:t>Please check the newsletter as this will tell you which sounds we are focusing on for the week.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9CA4F-2541-4E06-8831-99CFFE72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1894201"/>
            <a:ext cx="5082215" cy="33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46E5-98CF-4A2E-A7BC-65A5C68E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6EEA-2506-4114-925E-23677E96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1541540"/>
            <a:ext cx="10515600" cy="4351338"/>
          </a:xfrm>
        </p:spPr>
        <p:txBody>
          <a:bodyPr/>
          <a:lstStyle/>
          <a:p>
            <a:r>
              <a:rPr lang="en-GB" dirty="0"/>
              <a:t>We use print font for our handwriting in reception. This has changed from last year as we previously used cursive script.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3BCDA-19EC-458D-9CBB-747B0DFC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63" y="2731613"/>
            <a:ext cx="9587885" cy="32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We follow the White Rose maths scheme </a:t>
            </a:r>
          </a:p>
          <a:p>
            <a:r>
              <a:rPr lang="en-GB" dirty="0"/>
              <a:t>We teach the children in a practical way using a range of resources such as:</a:t>
            </a:r>
          </a:p>
          <a:p>
            <a:r>
              <a:rPr lang="en-GB" dirty="0"/>
              <a:t>Numicon</a:t>
            </a:r>
          </a:p>
          <a:p>
            <a:r>
              <a:rPr lang="en-GB" dirty="0"/>
              <a:t>Number Blocks</a:t>
            </a:r>
          </a:p>
          <a:p>
            <a:r>
              <a:rPr lang="en-GB" dirty="0"/>
              <a:t>Counting apparatus</a:t>
            </a:r>
          </a:p>
          <a:p>
            <a:r>
              <a:rPr lang="en-GB" dirty="0"/>
              <a:t>Natural resources</a:t>
            </a:r>
          </a:p>
          <a:p>
            <a:endParaRPr lang="en-GB" dirty="0"/>
          </a:p>
          <a:p>
            <a:r>
              <a:rPr lang="en-GB" dirty="0"/>
              <a:t>We like to extend our maths by using the outside area or by active learning e.g. body counting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DF19E-0925-4A2D-948B-87CDCBEA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2915353"/>
            <a:ext cx="1881502" cy="21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2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971"/>
            <a:ext cx="10515600" cy="4114991"/>
          </a:xfrm>
        </p:spPr>
        <p:txBody>
          <a:bodyPr>
            <a:normAutofit/>
          </a:bodyPr>
          <a:lstStyle/>
          <a:p>
            <a:r>
              <a:rPr lang="en-GB" dirty="0"/>
              <a:t>Encouraging greater independence e.g. looking after their own belongings.</a:t>
            </a:r>
          </a:p>
          <a:p>
            <a:r>
              <a:rPr lang="en-GB" dirty="0"/>
              <a:t>Morning – wait sensibly in playground (No adventure playground)</a:t>
            </a:r>
          </a:p>
          <a:p>
            <a:r>
              <a:rPr lang="en-GB" dirty="0"/>
              <a:t>Bring in correct equipment (coat, hat, water bottle, book bag)</a:t>
            </a:r>
          </a:p>
          <a:p>
            <a:r>
              <a:rPr lang="en-GB" dirty="0"/>
              <a:t>Remembering to take all of their items home at the end of the day.</a:t>
            </a:r>
          </a:p>
          <a:p>
            <a:r>
              <a:rPr lang="en-GB" dirty="0"/>
              <a:t>Following the classroom and school rules.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Image result for role mode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72" y="179482"/>
            <a:ext cx="3122198" cy="16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9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617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Welcome to Foundation Stage</vt:lpstr>
      <vt:lpstr>Meet the team…</vt:lpstr>
      <vt:lpstr>Our Daily Routine</vt:lpstr>
      <vt:lpstr>The Curriculum</vt:lpstr>
      <vt:lpstr>Reading </vt:lpstr>
      <vt:lpstr>Phonics</vt:lpstr>
      <vt:lpstr>Writing </vt:lpstr>
      <vt:lpstr>Maths</vt:lpstr>
      <vt:lpstr>Foundation expectations</vt:lpstr>
      <vt:lpstr>Behaviour</vt:lpstr>
      <vt:lpstr>Homework </vt:lpstr>
      <vt:lpstr>Sources of General information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Foundation Stage</dc:title>
  <dc:creator>bethan williams</dc:creator>
  <cp:lastModifiedBy>bethan williams</cp:lastModifiedBy>
  <cp:revision>8</cp:revision>
  <dcterms:created xsi:type="dcterms:W3CDTF">2021-10-06T12:44:13Z</dcterms:created>
  <dcterms:modified xsi:type="dcterms:W3CDTF">2022-10-05T15:49:22Z</dcterms:modified>
</cp:coreProperties>
</file>