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Champion" userId="e44f3c3a-3c00-4aa5-ac03-bda8216f71db" providerId="ADAL" clId="{D0542BDE-9C60-46DB-B2ED-D034FD4974E0}"/>
    <pc:docChg chg="custSel modSld">
      <pc:chgData name="Cathy Champion" userId="e44f3c3a-3c00-4aa5-ac03-bda8216f71db" providerId="ADAL" clId="{D0542BDE-9C60-46DB-B2ED-D034FD4974E0}" dt="2022-01-15T15:14:57.749" v="8"/>
      <pc:docMkLst>
        <pc:docMk/>
      </pc:docMkLst>
      <pc:sldChg chg="modAnim">
        <pc:chgData name="Cathy Champion" userId="e44f3c3a-3c00-4aa5-ac03-bda8216f71db" providerId="ADAL" clId="{D0542BDE-9C60-46DB-B2ED-D034FD4974E0}" dt="2022-01-15T15:14:08.630" v="1"/>
        <pc:sldMkLst>
          <pc:docMk/>
          <pc:sldMk cId="1873781534" sldId="258"/>
        </pc:sldMkLst>
      </pc:sldChg>
      <pc:sldChg chg="modSp modAnim">
        <pc:chgData name="Cathy Champion" userId="e44f3c3a-3c00-4aa5-ac03-bda8216f71db" providerId="ADAL" clId="{D0542BDE-9C60-46DB-B2ED-D034FD4974E0}" dt="2022-01-15T15:14:38.604" v="5"/>
        <pc:sldMkLst>
          <pc:docMk/>
          <pc:sldMk cId="336234942" sldId="259"/>
        </pc:sldMkLst>
        <pc:spChg chg="mod">
          <ac:chgData name="Cathy Champion" userId="e44f3c3a-3c00-4aa5-ac03-bda8216f71db" providerId="ADAL" clId="{D0542BDE-9C60-46DB-B2ED-D034FD4974E0}" dt="2022-01-15T15:14:28.675" v="4" actId="27636"/>
          <ac:spMkLst>
            <pc:docMk/>
            <pc:sldMk cId="336234942" sldId="259"/>
            <ac:spMk id="5" creationId="{00000000-0000-0000-0000-000000000000}"/>
          </ac:spMkLst>
        </pc:spChg>
      </pc:sldChg>
      <pc:sldChg chg="modSp modAnim">
        <pc:chgData name="Cathy Champion" userId="e44f3c3a-3c00-4aa5-ac03-bda8216f71db" providerId="ADAL" clId="{D0542BDE-9C60-46DB-B2ED-D034FD4974E0}" dt="2022-01-15T15:14:57.749" v="8"/>
        <pc:sldMkLst>
          <pc:docMk/>
          <pc:sldMk cId="4185909083" sldId="264"/>
        </pc:sldMkLst>
        <pc:spChg chg="mod">
          <ac:chgData name="Cathy Champion" userId="e44f3c3a-3c00-4aa5-ac03-bda8216f71db" providerId="ADAL" clId="{D0542BDE-9C60-46DB-B2ED-D034FD4974E0}" dt="2022-01-15T15:14:49.756" v="7" actId="1076"/>
          <ac:spMkLst>
            <pc:docMk/>
            <pc:sldMk cId="4185909083" sldId="264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0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8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6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8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46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78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4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1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63D8-349B-4B4E-9617-E9F4378B63ED}" type="datetimeFigureOut">
              <a:rPr lang="en-GB" smtClean="0"/>
              <a:t>15/01/2022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5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traffic-light-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We come to school to learn and today we are learning to…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…write a sequence of sentences to retell a story.</a:t>
            </a:r>
          </a:p>
          <a:p>
            <a:pPr marL="0" indent="0">
              <a:buNone/>
            </a:pPr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Before we start writing, let’s think about what we ALWAYS need to remember in our writing…</a:t>
            </a:r>
          </a:p>
        </p:txBody>
      </p:sp>
    </p:spTree>
    <p:extLst>
      <p:ext uri="{BB962C8B-B14F-4D97-AF65-F5344CB8AC3E}">
        <p14:creationId xmlns:p14="http://schemas.microsoft.com/office/powerpoint/2010/main" val="173052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Here are some things we always need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Spaces between words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Sentences that make sense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Capital letters at the start of sentences and for people’s names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Full stops or question marks at the end of sentences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Neat handwriting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Careful spelling, using spellings we have been given and trying new words by writing the sounds we can hear.</a:t>
            </a:r>
          </a:p>
        </p:txBody>
      </p:sp>
    </p:spTree>
    <p:extLst>
      <p:ext uri="{BB962C8B-B14F-4D97-AF65-F5344CB8AC3E}">
        <p14:creationId xmlns:p14="http://schemas.microsoft.com/office/powerpoint/2010/main" val="12101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On Monday we retold the story to a partner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Here were some of the things we tried to do: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Talked about the rest of the story, not just the things in the pictures.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Use good linking words and time words to help the story flow.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Include details, like the boy’s name, and adjectives to describe. 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We need to do this in our writing too, as well as making sure we get all the events in the right order.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8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I’ll have a go at the first part…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 err="1">
                <a:latin typeface="Comic Sans MS" panose="030F0702030302020204" pitchFamily="66" charset="0"/>
              </a:rPr>
              <a:t>Wuns</a:t>
            </a:r>
            <a:r>
              <a:rPr lang="en-GB" b="1" dirty="0">
                <a:latin typeface="Comic Sans MS" panose="030F0702030302020204" pitchFamily="66" charset="0"/>
              </a:rPr>
              <a:t> a </a:t>
            </a:r>
            <a:r>
              <a:rPr lang="en-GB" b="1" dirty="0" err="1">
                <a:latin typeface="Comic Sans MS" panose="030F0702030302020204" pitchFamily="66" charset="0"/>
              </a:rPr>
              <a:t>pona</a:t>
            </a:r>
            <a:r>
              <a:rPr lang="en-GB" b="1" dirty="0">
                <a:latin typeface="Comic Sans MS" panose="030F0702030302020204" pitchFamily="66" charset="0"/>
              </a:rPr>
              <a:t> time </a:t>
            </a:r>
            <a:r>
              <a:rPr lang="en-GB" b="1" dirty="0" err="1">
                <a:latin typeface="Comic Sans MS" panose="030F0702030302020204" pitchFamily="66" charset="0"/>
              </a:rPr>
              <a:t>ther</a:t>
            </a:r>
            <a:r>
              <a:rPr lang="en-GB" b="1" dirty="0">
                <a:latin typeface="Comic Sans MS" panose="030F0702030302020204" pitchFamily="66" charset="0"/>
              </a:rPr>
              <a:t> was a little boy cold </a:t>
            </a:r>
            <a:r>
              <a:rPr lang="en-GB" b="1" dirty="0" err="1">
                <a:latin typeface="Comic Sans MS" panose="030F0702030302020204" pitchFamily="66" charset="0"/>
              </a:rPr>
              <a:t>Noi</a:t>
            </a:r>
            <a:r>
              <a:rPr lang="en-GB" b="1" dirty="0">
                <a:latin typeface="Comic Sans MS" panose="030F0702030302020204" pitchFamily="66" charset="0"/>
              </a:rPr>
              <a:t>. he lived with his </a:t>
            </a:r>
            <a:r>
              <a:rPr lang="en-GB" b="1" dirty="0" err="1">
                <a:latin typeface="Comic Sans MS" panose="030F0702030302020204" pitchFamily="66" charset="0"/>
              </a:rPr>
              <a:t>bab</a:t>
            </a:r>
            <a:r>
              <a:rPr lang="en-GB" b="1" dirty="0">
                <a:latin typeface="Comic Sans MS" panose="030F0702030302020204" pitchFamily="66" charset="0"/>
              </a:rPr>
              <a:t> in a little wooden </a:t>
            </a:r>
            <a:r>
              <a:rPr lang="en-GB" b="1" dirty="0" err="1">
                <a:latin typeface="Comic Sans MS" panose="030F0702030302020204" pitchFamily="66" charset="0"/>
              </a:rPr>
              <a:t>hows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biy</a:t>
            </a:r>
            <a:r>
              <a:rPr lang="en-GB" b="1" dirty="0">
                <a:latin typeface="Comic Sans MS" panose="030F0702030302020204" pitchFamily="66" charset="0"/>
              </a:rPr>
              <a:t> the sea.  </a:t>
            </a:r>
            <a:r>
              <a:rPr lang="en-GB" b="1" dirty="0" err="1">
                <a:latin typeface="Comic Sans MS" panose="030F0702030302020204" pitchFamily="66" charset="0"/>
              </a:rPr>
              <a:t>Noi’s</a:t>
            </a:r>
            <a:r>
              <a:rPr lang="en-GB" b="1" dirty="0">
                <a:latin typeface="Comic Sans MS" panose="030F0702030302020204" pitchFamily="66" charset="0"/>
              </a:rPr>
              <a:t> </a:t>
            </a:r>
            <a:r>
              <a:rPr lang="en-GB" b="1" dirty="0" err="1">
                <a:latin typeface="Comic Sans MS" panose="030F0702030302020204" pitchFamily="66" charset="0"/>
              </a:rPr>
              <a:t>bab</a:t>
            </a:r>
            <a:r>
              <a:rPr lang="en-GB" b="1" dirty="0">
                <a:latin typeface="Comic Sans MS" panose="030F0702030302020204" pitchFamily="66" charset="0"/>
              </a:rPr>
              <a:t> was a fisherman and every day he wet off fishing and left </a:t>
            </a:r>
            <a:r>
              <a:rPr lang="en-GB" b="1" dirty="0" err="1">
                <a:latin typeface="Comic Sans MS" panose="030F0702030302020204" pitchFamily="66" charset="0"/>
              </a:rPr>
              <a:t>Noi</a:t>
            </a:r>
            <a:r>
              <a:rPr lang="en-GB" b="1" dirty="0">
                <a:latin typeface="Comic Sans MS" panose="030F0702030302020204" pitchFamily="66" charset="0"/>
              </a:rPr>
              <a:t> to play on his own. </a:t>
            </a:r>
            <a:r>
              <a:rPr lang="en-GB" b="1" dirty="0" err="1">
                <a:latin typeface="Comic Sans MS" panose="030F0702030302020204" pitchFamily="66" charset="0"/>
              </a:rPr>
              <a:t>Wun</a:t>
            </a:r>
            <a:r>
              <a:rPr lang="en-GB" b="1" dirty="0">
                <a:latin typeface="Comic Sans MS" panose="030F0702030302020204" pitchFamily="66" charset="0"/>
              </a:rPr>
              <a:t> nit </a:t>
            </a:r>
            <a:r>
              <a:rPr lang="en-GB" b="1" dirty="0" err="1">
                <a:latin typeface="Comic Sans MS" panose="030F0702030302020204" pitchFamily="66" charset="0"/>
              </a:rPr>
              <a:t>ther</a:t>
            </a:r>
            <a:r>
              <a:rPr lang="en-GB" b="1" dirty="0">
                <a:latin typeface="Comic Sans MS" panose="030F0702030302020204" pitchFamily="66" charset="0"/>
              </a:rPr>
              <a:t> was a big storm. the next day </a:t>
            </a:r>
            <a:r>
              <a:rPr lang="en-GB" b="1" dirty="0" err="1">
                <a:latin typeface="Comic Sans MS" panose="030F0702030302020204" pitchFamily="66" charset="0"/>
              </a:rPr>
              <a:t>Noi</a:t>
            </a:r>
            <a:r>
              <a:rPr lang="en-GB" b="1" dirty="0">
                <a:latin typeface="Comic Sans MS" panose="030F0702030302020204" pitchFamily="66" charset="0"/>
              </a:rPr>
              <a:t> went out to see wot had been washed up on the beach.</a:t>
            </a:r>
          </a:p>
          <a:p>
            <a:pPr marL="0" indent="0">
              <a:buNone/>
            </a:pPr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It sounds alright but…oops! I forgot to use the common exception word chart and I missed some capital letters. I also put “b” instead of “d” a couple of times. Good job I checked!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  <a:p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Time to start!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44732" y="1559294"/>
            <a:ext cx="10515600" cy="4788239"/>
          </a:xfrm>
        </p:spPr>
        <p:txBody>
          <a:bodyPr>
            <a:norm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Think of your first sentence and then start writing.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Remember: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Talk about the rest of the story, not just the things in the pictures.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Use good linking words and time words to help the story flow.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Include details, like the boy’s name, and adjectives to describe. </a:t>
            </a: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0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omic Sans MS" panose="030F0702030302020204" pitchFamily="66" charset="0"/>
              </a:rPr>
              <a:t>Let’s stop and check our progress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The best way to do this is to read your work OUT LOUD but quietly, to yourself. That helps you to spot missing words.</a:t>
            </a:r>
          </a:p>
          <a:p>
            <a:endParaRPr lang="en-GB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b="1" dirty="0">
                <a:latin typeface="Comic Sans MS" panose="030F0702030302020204" pitchFamily="66" charset="0"/>
              </a:rPr>
              <a:t>Look out for: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Missing words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Missing capitals and full stops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Missing parts of the story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Careless spelling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Places you can add more detail</a:t>
            </a:r>
          </a:p>
          <a:p>
            <a:pPr marL="0" indent="0" algn="r">
              <a:buNone/>
            </a:pPr>
            <a:r>
              <a:rPr lang="en-GB" b="1" dirty="0">
                <a:latin typeface="Comic Sans MS" panose="030F0702030302020204" pitchFamily="66" charset="0"/>
              </a:rPr>
              <a:t>Put your mistakes right then carry on…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99BF3C-2F57-467E-A9E1-063362412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585351" y="2642303"/>
            <a:ext cx="4015022" cy="2930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3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8F52F10B13946A15F05B7A6E68C44" ma:contentTypeVersion="11" ma:contentTypeDescription="Create a new document." ma:contentTypeScope="" ma:versionID="813fa270551dd8e8698c601e6205579b">
  <xsd:schema xmlns:xsd="http://www.w3.org/2001/XMLSchema" xmlns:xs="http://www.w3.org/2001/XMLSchema" xmlns:p="http://schemas.microsoft.com/office/2006/metadata/properties" xmlns:ns3="adbe2ee3-5819-4fc6-9e4c-b648fc4ffbc3" targetNamespace="http://schemas.microsoft.com/office/2006/metadata/properties" ma:root="true" ma:fieldsID="12ba31f8ab73aeab9e4a9f7985e7a828" ns3:_="">
    <xsd:import namespace="adbe2ee3-5819-4fc6-9e4c-b648fc4ffb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e2ee3-5819-4fc6-9e4c-b648fc4ffb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43E377-99D4-452C-ABC5-0D32EA6C272C}">
  <ds:schemaRefs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adbe2ee3-5819-4fc6-9e4c-b648fc4ffbc3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B0DF6F4-7A72-4A4E-8FBA-5DA25FAD91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810F47-861F-4166-ABD0-6FE8D47B6A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be2ee3-5819-4fc6-9e4c-b648fc4ffb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435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We come to school to learn and today we are learning to…</vt:lpstr>
      <vt:lpstr>Here are some things we always need</vt:lpstr>
      <vt:lpstr>On Monday we retold the story to a partner</vt:lpstr>
      <vt:lpstr>I’ll have a go at the first part…</vt:lpstr>
      <vt:lpstr>Time to start!</vt:lpstr>
      <vt:lpstr>Let’s stop and check our progress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cchampion</dc:creator>
  <cp:lastModifiedBy>Cathy Champion</cp:lastModifiedBy>
  <cp:revision>8</cp:revision>
  <dcterms:created xsi:type="dcterms:W3CDTF">2020-09-06T14:33:28Z</dcterms:created>
  <dcterms:modified xsi:type="dcterms:W3CDTF">2022-01-15T15:15:03Z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0x0101009D98F52F10B13946A15F05B7A6E68C44</vt:lpwstr>
  </property>
</Properties>
</file>