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6" r:id="rId6"/>
    <p:sldId id="264" r:id="rId7"/>
    <p:sldId id="265" r:id="rId8"/>
    <p:sldId id="263" r:id="rId9"/>
    <p:sldId id="257" r:id="rId10"/>
    <p:sldId id="258" r:id="rId11"/>
    <p:sldId id="259" r:id="rId12"/>
    <p:sldId id="261" r:id="rId13"/>
    <p:sldId id="262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3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05077C20-58BD-4169-B38D-0340C80BD727}"/>
    <pc:docChg chg="undo custSel addSld modSld sldOrd">
      <pc:chgData name="Cathy Champion" userId="e44f3c3a-3c00-4aa5-ac03-bda8216f71db" providerId="ADAL" clId="{05077C20-58BD-4169-B38D-0340C80BD727}" dt="2022-02-05T17:46:27.610" v="1105" actId="1038"/>
      <pc:docMkLst>
        <pc:docMk/>
      </pc:docMkLst>
      <pc:sldChg chg="modSp modAnim">
        <pc:chgData name="Cathy Champion" userId="e44f3c3a-3c00-4aa5-ac03-bda8216f71db" providerId="ADAL" clId="{05077C20-58BD-4169-B38D-0340C80BD727}" dt="2022-02-05T17:36:06.854" v="1000"/>
        <pc:sldMkLst>
          <pc:docMk/>
          <pc:sldMk cId="459875760" sldId="256"/>
        </pc:sldMkLst>
        <pc:spChg chg="mod">
          <ac:chgData name="Cathy Champion" userId="e44f3c3a-3c00-4aa5-ac03-bda8216f71db" providerId="ADAL" clId="{05077C20-58BD-4169-B38D-0340C80BD727}" dt="2022-02-05T17:15:58.750" v="395" actId="20577"/>
          <ac:spMkLst>
            <pc:docMk/>
            <pc:sldMk cId="459875760" sldId="256"/>
            <ac:spMk id="4" creationId="{00000000-0000-0000-0000-000000000000}"/>
          </ac:spMkLst>
        </pc:spChg>
        <pc:spChg chg="mod">
          <ac:chgData name="Cathy Champion" userId="e44f3c3a-3c00-4aa5-ac03-bda8216f71db" providerId="ADAL" clId="{05077C20-58BD-4169-B38D-0340C80BD727}" dt="2022-02-05T17:09:46.540" v="80" actId="122"/>
          <ac:spMkLst>
            <pc:docMk/>
            <pc:sldMk cId="459875760" sldId="256"/>
            <ac:spMk id="5" creationId="{00000000-0000-0000-0000-000000000000}"/>
          </ac:spMkLst>
        </pc:spChg>
      </pc:sldChg>
      <pc:sldChg chg="modSp modAnim">
        <pc:chgData name="Cathy Champion" userId="e44f3c3a-3c00-4aa5-ac03-bda8216f71db" providerId="ADAL" clId="{05077C20-58BD-4169-B38D-0340C80BD727}" dt="2022-02-05T17:44:20.095" v="1082" actId="122"/>
        <pc:sldMkLst>
          <pc:docMk/>
          <pc:sldMk cId="505899240" sldId="257"/>
        </pc:sldMkLst>
        <pc:spChg chg="mod">
          <ac:chgData name="Cathy Champion" userId="e44f3c3a-3c00-4aa5-ac03-bda8216f71db" providerId="ADAL" clId="{05077C20-58BD-4169-B38D-0340C80BD727}" dt="2022-02-05T17:44:20.095" v="1082" actId="122"/>
          <ac:spMkLst>
            <pc:docMk/>
            <pc:sldMk cId="505899240" sldId="257"/>
            <ac:spMk id="3" creationId="{00000000-0000-0000-0000-000000000000}"/>
          </ac:spMkLst>
        </pc:spChg>
      </pc:sldChg>
      <pc:sldChg chg="modSp modAnim">
        <pc:chgData name="Cathy Champion" userId="e44f3c3a-3c00-4aa5-ac03-bda8216f71db" providerId="ADAL" clId="{05077C20-58BD-4169-B38D-0340C80BD727}" dt="2022-02-05T17:37:31.270" v="1012"/>
        <pc:sldMkLst>
          <pc:docMk/>
          <pc:sldMk cId="3488726401" sldId="258"/>
        </pc:sldMkLst>
        <pc:spChg chg="mod">
          <ac:chgData name="Cathy Champion" userId="e44f3c3a-3c00-4aa5-ac03-bda8216f71db" providerId="ADAL" clId="{05077C20-58BD-4169-B38D-0340C80BD727}" dt="2022-02-05T17:18:19.996" v="412" actId="207"/>
          <ac:spMkLst>
            <pc:docMk/>
            <pc:sldMk cId="3488726401" sldId="258"/>
            <ac:spMk id="3" creationId="{00000000-0000-0000-0000-000000000000}"/>
          </ac:spMkLst>
        </pc:spChg>
      </pc:sldChg>
      <pc:sldChg chg="modSp modAnim">
        <pc:chgData name="Cathy Champion" userId="e44f3c3a-3c00-4aa5-ac03-bda8216f71db" providerId="ADAL" clId="{05077C20-58BD-4169-B38D-0340C80BD727}" dt="2022-02-05T17:44:07.726" v="1080" actId="122"/>
        <pc:sldMkLst>
          <pc:docMk/>
          <pc:sldMk cId="3090028240" sldId="259"/>
        </pc:sldMkLst>
        <pc:spChg chg="mod">
          <ac:chgData name="Cathy Champion" userId="e44f3c3a-3c00-4aa5-ac03-bda8216f71db" providerId="ADAL" clId="{05077C20-58BD-4169-B38D-0340C80BD727}" dt="2022-02-05T17:44:07.726" v="1080" actId="122"/>
          <ac:spMkLst>
            <pc:docMk/>
            <pc:sldMk cId="3090028240" sldId="259"/>
            <ac:spMk id="3" creationId="{00000000-0000-0000-0000-000000000000}"/>
          </ac:spMkLst>
        </pc:spChg>
      </pc:sldChg>
      <pc:sldChg chg="modSp">
        <pc:chgData name="Cathy Champion" userId="e44f3c3a-3c00-4aa5-ac03-bda8216f71db" providerId="ADAL" clId="{05077C20-58BD-4169-B38D-0340C80BD727}" dt="2022-02-05T17:46:27.610" v="1105" actId="1038"/>
        <pc:sldMkLst>
          <pc:docMk/>
          <pc:sldMk cId="19725186" sldId="261"/>
        </pc:sldMkLst>
        <pc:spChg chg="mod">
          <ac:chgData name="Cathy Champion" userId="e44f3c3a-3c00-4aa5-ac03-bda8216f71db" providerId="ADAL" clId="{05077C20-58BD-4169-B38D-0340C80BD727}" dt="2022-02-05T17:46:15.353" v="1103" actId="20577"/>
          <ac:spMkLst>
            <pc:docMk/>
            <pc:sldMk cId="19725186" sldId="261"/>
            <ac:spMk id="3" creationId="{00000000-0000-0000-0000-000000000000}"/>
          </ac:spMkLst>
        </pc:spChg>
        <pc:picChg chg="mod">
          <ac:chgData name="Cathy Champion" userId="e44f3c3a-3c00-4aa5-ac03-bda8216f71db" providerId="ADAL" clId="{05077C20-58BD-4169-B38D-0340C80BD727}" dt="2022-02-05T17:44:50.798" v="1089" actId="1076"/>
          <ac:picMkLst>
            <pc:docMk/>
            <pc:sldMk cId="19725186" sldId="261"/>
            <ac:picMk id="1026" creationId="{00000000-0000-0000-0000-000000000000}"/>
          </ac:picMkLst>
        </pc:picChg>
        <pc:picChg chg="mod">
          <ac:chgData name="Cathy Champion" userId="e44f3c3a-3c00-4aa5-ac03-bda8216f71db" providerId="ADAL" clId="{05077C20-58BD-4169-B38D-0340C80BD727}" dt="2022-02-05T17:46:27.610" v="1105" actId="1038"/>
          <ac:picMkLst>
            <pc:docMk/>
            <pc:sldMk cId="19725186" sldId="261"/>
            <ac:picMk id="1032" creationId="{00000000-0000-0000-0000-000000000000}"/>
          </ac:picMkLst>
        </pc:picChg>
        <pc:picChg chg="mod">
          <ac:chgData name="Cathy Champion" userId="e44f3c3a-3c00-4aa5-ac03-bda8216f71db" providerId="ADAL" clId="{05077C20-58BD-4169-B38D-0340C80BD727}" dt="2022-02-05T17:45:55.850" v="1099" actId="1076"/>
          <ac:picMkLst>
            <pc:docMk/>
            <pc:sldMk cId="19725186" sldId="261"/>
            <ac:picMk id="1033" creationId="{00000000-0000-0000-0000-000000000000}"/>
          </ac:picMkLst>
        </pc:picChg>
      </pc:sldChg>
      <pc:sldChg chg="addSp modSp modAnim">
        <pc:chgData name="Cathy Champion" userId="e44f3c3a-3c00-4aa5-ac03-bda8216f71db" providerId="ADAL" clId="{05077C20-58BD-4169-B38D-0340C80BD727}" dt="2022-02-05T17:39:17.825" v="1030"/>
        <pc:sldMkLst>
          <pc:docMk/>
          <pc:sldMk cId="1496785492" sldId="262"/>
        </pc:sldMkLst>
        <pc:spChg chg="mod">
          <ac:chgData name="Cathy Champion" userId="e44f3c3a-3c00-4aa5-ac03-bda8216f71db" providerId="ADAL" clId="{05077C20-58BD-4169-B38D-0340C80BD727}" dt="2022-02-05T17:18:50.602" v="414" actId="113"/>
          <ac:spMkLst>
            <pc:docMk/>
            <pc:sldMk cId="1496785492" sldId="262"/>
            <ac:spMk id="2" creationId="{00000000-0000-0000-0000-000000000000}"/>
          </ac:spMkLst>
        </pc:spChg>
        <pc:spChg chg="mod">
          <ac:chgData name="Cathy Champion" userId="e44f3c3a-3c00-4aa5-ac03-bda8216f71db" providerId="ADAL" clId="{05077C20-58BD-4169-B38D-0340C80BD727}" dt="2022-02-05T17:38:17.731" v="1020" actId="20577"/>
          <ac:spMkLst>
            <pc:docMk/>
            <pc:sldMk cId="1496785492" sldId="262"/>
            <ac:spMk id="3" creationId="{00000000-0000-0000-0000-000000000000}"/>
          </ac:spMkLst>
        </pc:spChg>
        <pc:spChg chg="add mod">
          <ac:chgData name="Cathy Champion" userId="e44f3c3a-3c00-4aa5-ac03-bda8216f71db" providerId="ADAL" clId="{05077C20-58BD-4169-B38D-0340C80BD727}" dt="2022-02-05T17:20:51.469" v="423" actId="1076"/>
          <ac:spMkLst>
            <pc:docMk/>
            <pc:sldMk cId="1496785492" sldId="262"/>
            <ac:spMk id="4" creationId="{1AB36788-B1A1-4F15-BB66-89A1386F95F5}"/>
          </ac:spMkLst>
        </pc:spChg>
        <pc:spChg chg="add mod">
          <ac:chgData name="Cathy Champion" userId="e44f3c3a-3c00-4aa5-ac03-bda8216f71db" providerId="ADAL" clId="{05077C20-58BD-4169-B38D-0340C80BD727}" dt="2022-02-05T17:21:14.827" v="430" actId="1076"/>
          <ac:spMkLst>
            <pc:docMk/>
            <pc:sldMk cId="1496785492" sldId="262"/>
            <ac:spMk id="5" creationId="{7C6F572D-DE4E-4955-8E50-DF8A9E494F36}"/>
          </ac:spMkLst>
        </pc:spChg>
        <pc:spChg chg="add mod">
          <ac:chgData name="Cathy Champion" userId="e44f3c3a-3c00-4aa5-ac03-bda8216f71db" providerId="ADAL" clId="{05077C20-58BD-4169-B38D-0340C80BD727}" dt="2022-02-05T17:23:38.152" v="465" actId="1076"/>
          <ac:spMkLst>
            <pc:docMk/>
            <pc:sldMk cId="1496785492" sldId="262"/>
            <ac:spMk id="6" creationId="{9917CF1A-515B-4B01-9378-C9CE2C4FD0BA}"/>
          </ac:spMkLst>
        </pc:spChg>
        <pc:spChg chg="add mod">
          <ac:chgData name="Cathy Champion" userId="e44f3c3a-3c00-4aa5-ac03-bda8216f71db" providerId="ADAL" clId="{05077C20-58BD-4169-B38D-0340C80BD727}" dt="2022-02-05T17:22:25.027" v="449" actId="255"/>
          <ac:spMkLst>
            <pc:docMk/>
            <pc:sldMk cId="1496785492" sldId="262"/>
            <ac:spMk id="7" creationId="{B266682F-1E24-4139-995F-F7F77905E8A7}"/>
          </ac:spMkLst>
        </pc:spChg>
        <pc:spChg chg="add mod">
          <ac:chgData name="Cathy Champion" userId="e44f3c3a-3c00-4aa5-ac03-bda8216f71db" providerId="ADAL" clId="{05077C20-58BD-4169-B38D-0340C80BD727}" dt="2022-02-05T17:23:06.290" v="457" actId="1076"/>
          <ac:spMkLst>
            <pc:docMk/>
            <pc:sldMk cId="1496785492" sldId="262"/>
            <ac:spMk id="8" creationId="{7454E9D7-1A04-4C60-ACBF-5A4CC95C5C14}"/>
          </ac:spMkLst>
        </pc:spChg>
        <pc:spChg chg="add mod">
          <ac:chgData name="Cathy Champion" userId="e44f3c3a-3c00-4aa5-ac03-bda8216f71db" providerId="ADAL" clId="{05077C20-58BD-4169-B38D-0340C80BD727}" dt="2022-02-05T17:23:31.164" v="464" actId="1076"/>
          <ac:spMkLst>
            <pc:docMk/>
            <pc:sldMk cId="1496785492" sldId="262"/>
            <ac:spMk id="9" creationId="{61745F0E-0F55-488C-9426-5BB8282EF147}"/>
          </ac:spMkLst>
        </pc:spChg>
      </pc:sldChg>
      <pc:sldChg chg="modSp add modAnim">
        <pc:chgData name="Cathy Champion" userId="e44f3c3a-3c00-4aa5-ac03-bda8216f71db" providerId="ADAL" clId="{05077C20-58BD-4169-B38D-0340C80BD727}" dt="2022-02-05T17:43:28" v="1077"/>
        <pc:sldMkLst>
          <pc:docMk/>
          <pc:sldMk cId="677898495" sldId="263"/>
        </pc:sldMkLst>
        <pc:spChg chg="mod">
          <ac:chgData name="Cathy Champion" userId="e44f3c3a-3c00-4aa5-ac03-bda8216f71db" providerId="ADAL" clId="{05077C20-58BD-4169-B38D-0340C80BD727}" dt="2022-02-05T17:42:50.289" v="1074" actId="20577"/>
          <ac:spMkLst>
            <pc:docMk/>
            <pc:sldMk cId="677898495" sldId="263"/>
            <ac:spMk id="5" creationId="{00000000-0000-0000-0000-000000000000}"/>
          </ac:spMkLst>
        </pc:spChg>
      </pc:sldChg>
      <pc:sldChg chg="modSp add modAnim">
        <pc:chgData name="Cathy Champion" userId="e44f3c3a-3c00-4aa5-ac03-bda8216f71db" providerId="ADAL" clId="{05077C20-58BD-4169-B38D-0340C80BD727}" dt="2022-02-05T17:36:17.672" v="1002"/>
        <pc:sldMkLst>
          <pc:docMk/>
          <pc:sldMk cId="168290320" sldId="264"/>
        </pc:sldMkLst>
        <pc:spChg chg="mod">
          <ac:chgData name="Cathy Champion" userId="e44f3c3a-3c00-4aa5-ac03-bda8216f71db" providerId="ADAL" clId="{05077C20-58BD-4169-B38D-0340C80BD727}" dt="2022-02-05T17:12:57.687" v="171" actId="20577"/>
          <ac:spMkLst>
            <pc:docMk/>
            <pc:sldMk cId="168290320" sldId="264"/>
            <ac:spMk id="4" creationId="{00000000-0000-0000-0000-000000000000}"/>
          </ac:spMkLst>
        </pc:spChg>
        <pc:spChg chg="mod">
          <ac:chgData name="Cathy Champion" userId="e44f3c3a-3c00-4aa5-ac03-bda8216f71db" providerId="ADAL" clId="{05077C20-58BD-4169-B38D-0340C80BD727}" dt="2022-02-05T17:11:16.010" v="107" actId="20577"/>
          <ac:spMkLst>
            <pc:docMk/>
            <pc:sldMk cId="168290320" sldId="264"/>
            <ac:spMk id="5" creationId="{00000000-0000-0000-0000-000000000000}"/>
          </ac:spMkLst>
        </pc:spChg>
      </pc:sldChg>
      <pc:sldChg chg="modSp add modAnim">
        <pc:chgData name="Cathy Champion" userId="e44f3c3a-3c00-4aa5-ac03-bda8216f71db" providerId="ADAL" clId="{05077C20-58BD-4169-B38D-0340C80BD727}" dt="2022-02-05T17:36:31.129" v="1004"/>
        <pc:sldMkLst>
          <pc:docMk/>
          <pc:sldMk cId="3620375372" sldId="265"/>
        </pc:sldMkLst>
        <pc:spChg chg="mod">
          <ac:chgData name="Cathy Champion" userId="e44f3c3a-3c00-4aa5-ac03-bda8216f71db" providerId="ADAL" clId="{05077C20-58BD-4169-B38D-0340C80BD727}" dt="2022-02-05T17:13:17.118" v="208" actId="20577"/>
          <ac:spMkLst>
            <pc:docMk/>
            <pc:sldMk cId="3620375372" sldId="265"/>
            <ac:spMk id="4" creationId="{00000000-0000-0000-0000-000000000000}"/>
          </ac:spMkLst>
        </pc:spChg>
        <pc:spChg chg="mod">
          <ac:chgData name="Cathy Champion" userId="e44f3c3a-3c00-4aa5-ac03-bda8216f71db" providerId="ADAL" clId="{05077C20-58BD-4169-B38D-0340C80BD727}" dt="2022-02-05T17:12:36.256" v="126" actId="20577"/>
          <ac:spMkLst>
            <pc:docMk/>
            <pc:sldMk cId="3620375372" sldId="265"/>
            <ac:spMk id="5" creationId="{00000000-0000-0000-0000-000000000000}"/>
          </ac:spMkLst>
        </pc:spChg>
      </pc:sldChg>
      <pc:sldChg chg="modSp add ord modAnim">
        <pc:chgData name="Cathy Champion" userId="e44f3c3a-3c00-4aa5-ac03-bda8216f71db" providerId="ADAL" clId="{05077C20-58BD-4169-B38D-0340C80BD727}" dt="2022-02-05T17:35:54.161" v="998"/>
        <pc:sldMkLst>
          <pc:docMk/>
          <pc:sldMk cId="2290773139" sldId="266"/>
        </pc:sldMkLst>
        <pc:spChg chg="mod">
          <ac:chgData name="Cathy Champion" userId="e44f3c3a-3c00-4aa5-ac03-bda8216f71db" providerId="ADAL" clId="{05077C20-58BD-4169-B38D-0340C80BD727}" dt="2022-02-05T17:13:40.270" v="213" actId="20577"/>
          <ac:spMkLst>
            <pc:docMk/>
            <pc:sldMk cId="2290773139" sldId="266"/>
            <ac:spMk id="4" creationId="{00000000-0000-0000-0000-000000000000}"/>
          </ac:spMkLst>
        </pc:spChg>
        <pc:spChg chg="mod">
          <ac:chgData name="Cathy Champion" userId="e44f3c3a-3c00-4aa5-ac03-bda8216f71db" providerId="ADAL" clId="{05077C20-58BD-4169-B38D-0340C80BD727}" dt="2022-02-05T17:15:51.288" v="389" actId="122"/>
          <ac:spMkLst>
            <pc:docMk/>
            <pc:sldMk cId="2290773139" sldId="266"/>
            <ac:spMk id="5" creationId="{00000000-0000-0000-0000-000000000000}"/>
          </ac:spMkLst>
        </pc:spChg>
      </pc:sldChg>
      <pc:sldChg chg="addSp delSp modSp add ord modAnim">
        <pc:chgData name="Cathy Champion" userId="e44f3c3a-3c00-4aa5-ac03-bda8216f71db" providerId="ADAL" clId="{05077C20-58BD-4169-B38D-0340C80BD727}" dt="2022-02-05T17:39:54.787" v="1036"/>
        <pc:sldMkLst>
          <pc:docMk/>
          <pc:sldMk cId="2421603283" sldId="267"/>
        </pc:sldMkLst>
        <pc:spChg chg="mod">
          <ac:chgData name="Cathy Champion" userId="e44f3c3a-3c00-4aa5-ac03-bda8216f71db" providerId="ADAL" clId="{05077C20-58BD-4169-B38D-0340C80BD727}" dt="2022-02-05T17:24:32.919" v="536" actId="20577"/>
          <ac:spMkLst>
            <pc:docMk/>
            <pc:sldMk cId="2421603283" sldId="267"/>
            <ac:spMk id="2" creationId="{00000000-0000-0000-0000-000000000000}"/>
          </ac:spMkLst>
        </pc:spChg>
        <pc:spChg chg="mod">
          <ac:chgData name="Cathy Champion" userId="e44f3c3a-3c00-4aa5-ac03-bda8216f71db" providerId="ADAL" clId="{05077C20-58BD-4169-B38D-0340C80BD727}" dt="2022-02-05T17:33:21.527" v="842" actId="20577"/>
          <ac:spMkLst>
            <pc:docMk/>
            <pc:sldMk cId="2421603283" sldId="267"/>
            <ac:spMk id="3" creationId="{00000000-0000-0000-0000-000000000000}"/>
          </ac:spMkLst>
        </pc:spChg>
        <pc:spChg chg="add del mod">
          <ac:chgData name="Cathy Champion" userId="e44f3c3a-3c00-4aa5-ac03-bda8216f71db" providerId="ADAL" clId="{05077C20-58BD-4169-B38D-0340C80BD727}" dt="2022-02-05T17:29:55.629" v="765" actId="478"/>
          <ac:spMkLst>
            <pc:docMk/>
            <pc:sldMk cId="2421603283" sldId="267"/>
            <ac:spMk id="8" creationId="{9E5D430F-83D6-46D5-8606-099D8369DCCF}"/>
          </ac:spMkLst>
        </pc:spChg>
        <pc:picChg chg="add mod modCrop">
          <ac:chgData name="Cathy Champion" userId="e44f3c3a-3c00-4aa5-ac03-bda8216f71db" providerId="ADAL" clId="{05077C20-58BD-4169-B38D-0340C80BD727}" dt="2022-02-05T17:31:44.391" v="777" actId="1076"/>
          <ac:picMkLst>
            <pc:docMk/>
            <pc:sldMk cId="2421603283" sldId="267"/>
            <ac:picMk id="5" creationId="{49F47135-D4B4-4D49-8B88-22764F0066C8}"/>
          </ac:picMkLst>
        </pc:picChg>
        <pc:picChg chg="add mod modCrop">
          <ac:chgData name="Cathy Champion" userId="e44f3c3a-3c00-4aa5-ac03-bda8216f71db" providerId="ADAL" clId="{05077C20-58BD-4169-B38D-0340C80BD727}" dt="2022-02-05T17:30:49.957" v="770" actId="14100"/>
          <ac:picMkLst>
            <pc:docMk/>
            <pc:sldMk cId="2421603283" sldId="267"/>
            <ac:picMk id="7" creationId="{412582C4-3A0B-442B-8E8B-3F821A9BCB2B}"/>
          </ac:picMkLst>
        </pc:picChg>
      </pc:sldChg>
      <pc:sldChg chg="modSp add ord modAnim">
        <pc:chgData name="Cathy Champion" userId="e44f3c3a-3c00-4aa5-ac03-bda8216f71db" providerId="ADAL" clId="{05077C20-58BD-4169-B38D-0340C80BD727}" dt="2022-02-05T17:40:21.496" v="1042"/>
        <pc:sldMkLst>
          <pc:docMk/>
          <pc:sldMk cId="1712681506" sldId="268"/>
        </pc:sldMkLst>
        <pc:spChg chg="mod">
          <ac:chgData name="Cathy Champion" userId="e44f3c3a-3c00-4aa5-ac03-bda8216f71db" providerId="ADAL" clId="{05077C20-58BD-4169-B38D-0340C80BD727}" dt="2022-02-05T17:32:18.022" v="806" actId="20577"/>
          <ac:spMkLst>
            <pc:docMk/>
            <pc:sldMk cId="1712681506" sldId="268"/>
            <ac:spMk id="2" creationId="{00000000-0000-0000-0000-000000000000}"/>
          </ac:spMkLst>
        </pc:spChg>
        <pc:spChg chg="mod">
          <ac:chgData name="Cathy Champion" userId="e44f3c3a-3c00-4aa5-ac03-bda8216f71db" providerId="ADAL" clId="{05077C20-58BD-4169-B38D-0340C80BD727}" dt="2022-02-05T17:35:22.933" v="995" actId="122"/>
          <ac:spMkLst>
            <pc:docMk/>
            <pc:sldMk cId="1712681506" sldId="26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7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2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8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30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74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75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6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3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04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1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625C-6FFD-4B1C-AE3C-ACFCE95FEC24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9F94-7F83-4B10-A844-BBBC415B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9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pixel.net/Hare-Mammal-Cut-Out-Wildlife-Rabbit-Nature-Animal-614444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lickr.com/photos/thewaspfactory74/37382156100" TargetMode="Externa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What is a digraph?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A digraph is 2 letters that make 1 sound.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There are a few consonant digraphs:</a:t>
            </a:r>
          </a:p>
          <a:p>
            <a:pPr marL="0" indent="0" algn="ctr">
              <a:buNone/>
            </a:pPr>
            <a:r>
              <a:rPr lang="en-GB" sz="6000" dirty="0" err="1">
                <a:latin typeface="SassoonPrimaryInfant" pitchFamily="2" charset="0"/>
              </a:rPr>
              <a:t>ch</a:t>
            </a:r>
            <a:r>
              <a:rPr lang="en-GB" sz="6000" dirty="0">
                <a:latin typeface="SassoonPrimaryInfant" pitchFamily="2" charset="0"/>
              </a:rPr>
              <a:t>    </a:t>
            </a:r>
            <a:r>
              <a:rPr lang="en-GB" sz="6000" dirty="0" err="1">
                <a:latin typeface="SassoonPrimaryInfant" pitchFamily="2" charset="0"/>
              </a:rPr>
              <a:t>sh</a:t>
            </a:r>
            <a:r>
              <a:rPr lang="en-GB" sz="6000" dirty="0">
                <a:latin typeface="SassoonPrimaryInfant" pitchFamily="2" charset="0"/>
              </a:rPr>
              <a:t>    </a:t>
            </a:r>
            <a:r>
              <a:rPr lang="en-GB" sz="6000" dirty="0" err="1">
                <a:latin typeface="SassoonPrimaryInfant" pitchFamily="2" charset="0"/>
              </a:rPr>
              <a:t>th</a:t>
            </a:r>
            <a:r>
              <a:rPr lang="en-GB" sz="6000" dirty="0">
                <a:latin typeface="SassoonPrimaryInfant" pitchFamily="2" charset="0"/>
              </a:rPr>
              <a:t>    ng   </a:t>
            </a:r>
            <a:r>
              <a:rPr lang="en-GB" sz="6000" dirty="0" err="1">
                <a:latin typeface="SassoonPrimaryInfant" pitchFamily="2" charset="0"/>
              </a:rPr>
              <a:t>qu</a:t>
            </a:r>
            <a:endParaRPr lang="en-GB" sz="60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6000" dirty="0" err="1">
                <a:latin typeface="SassoonPrimaryInfant" pitchFamily="2" charset="0"/>
              </a:rPr>
              <a:t>wh</a:t>
            </a:r>
            <a:r>
              <a:rPr lang="en-GB" sz="6000" dirty="0">
                <a:latin typeface="SassoonPrimaryInfant" pitchFamily="2" charset="0"/>
              </a:rPr>
              <a:t>    </a:t>
            </a:r>
            <a:r>
              <a:rPr lang="en-GB" sz="6000" dirty="0" err="1">
                <a:latin typeface="SassoonPrimaryInfant" pitchFamily="2" charset="0"/>
              </a:rPr>
              <a:t>ph</a:t>
            </a:r>
            <a:r>
              <a:rPr lang="en-GB" sz="6000" dirty="0">
                <a:latin typeface="SassoonPrimaryInfant" pitchFamily="2" charset="0"/>
              </a:rPr>
              <a:t>   </a:t>
            </a:r>
            <a:r>
              <a:rPr lang="en-GB" sz="6000" dirty="0" err="1">
                <a:latin typeface="SassoonPrimaryInfant" pitchFamily="2" charset="0"/>
              </a:rPr>
              <a:t>kn</a:t>
            </a:r>
            <a:endParaRPr lang="en-GB" sz="60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77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Find the missing “</a:t>
            </a:r>
            <a:r>
              <a:rPr lang="en-GB" b="1" dirty="0">
                <a:latin typeface="SassoonPrimaryInfant" pitchFamily="2" charset="0"/>
              </a:rPr>
              <a:t>air</a:t>
            </a:r>
            <a:r>
              <a:rPr lang="en-GB" dirty="0">
                <a:latin typeface="SassoonPrimaryInfant" pitchFamily="2" charset="0"/>
              </a:rPr>
              <a:t>” or “</a:t>
            </a:r>
            <a:r>
              <a:rPr lang="en-GB" b="1" dirty="0">
                <a:latin typeface="SassoonPrimaryInfant" pitchFamily="2" charset="0"/>
              </a:rPr>
              <a:t>ear</a:t>
            </a:r>
            <a:r>
              <a:rPr lang="en-GB" dirty="0">
                <a:latin typeface="SassoonPrimaryInfant" pitchFamily="2" charset="0"/>
              </a:rPr>
              <a:t>” word!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Ben sat on a huge wooden _____.</a:t>
            </a:r>
          </a:p>
          <a:p>
            <a:r>
              <a:rPr lang="en-GB" dirty="0">
                <a:latin typeface="SassoonPrimaryInfant" pitchFamily="2" charset="0"/>
              </a:rPr>
              <a:t>My birthday is on the same day each ____.</a:t>
            </a:r>
          </a:p>
          <a:p>
            <a:r>
              <a:rPr lang="en-GB" dirty="0">
                <a:latin typeface="SassoonPrimaryInfant" pitchFamily="2" charset="0"/>
              </a:rPr>
              <a:t>Sally ran up the ____  two at a time.</a:t>
            </a:r>
          </a:p>
          <a:p>
            <a:r>
              <a:rPr lang="en-GB" dirty="0">
                <a:latin typeface="SassoonPrimaryInfant" pitchFamily="2" charset="0"/>
              </a:rPr>
              <a:t>You start a letter with the word ____.</a:t>
            </a:r>
          </a:p>
          <a:p>
            <a:r>
              <a:rPr lang="en-GB" dirty="0">
                <a:latin typeface="SassoonPrimaryInfant" pitchFamily="2" charset="0"/>
              </a:rPr>
              <a:t>If you are too quiet, I will not ____.</a:t>
            </a:r>
          </a:p>
          <a:p>
            <a:r>
              <a:rPr lang="en-GB" dirty="0">
                <a:latin typeface="SassoonPrimaryInfant" pitchFamily="2" charset="0"/>
              </a:rPr>
              <a:t>I like to eat candyfloss at the ____.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36788-B1A1-4F15-BB66-89A1386F95F5}"/>
              </a:ext>
            </a:extLst>
          </p:cNvPr>
          <p:cNvSpPr/>
          <p:nvPr/>
        </p:nvSpPr>
        <p:spPr>
          <a:xfrm>
            <a:off x="5292080" y="1417638"/>
            <a:ext cx="11945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chair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6F572D-DE4E-4955-8E50-DF8A9E494F36}"/>
              </a:ext>
            </a:extLst>
          </p:cNvPr>
          <p:cNvSpPr/>
          <p:nvPr/>
        </p:nvSpPr>
        <p:spPr>
          <a:xfrm>
            <a:off x="7034428" y="2092664"/>
            <a:ext cx="10887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year</a:t>
            </a:r>
            <a:endParaRPr lang="en-GB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17CF1A-515B-4B01-9378-C9CE2C4FD0BA}"/>
              </a:ext>
            </a:extLst>
          </p:cNvPr>
          <p:cNvSpPr/>
          <p:nvPr/>
        </p:nvSpPr>
        <p:spPr>
          <a:xfrm>
            <a:off x="3491880" y="2708920"/>
            <a:ext cx="11674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stairs</a:t>
            </a:r>
            <a:endParaRPr lang="en-GB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66682F-1E24-4139-995F-F7F77905E8A7}"/>
              </a:ext>
            </a:extLst>
          </p:cNvPr>
          <p:cNvSpPr/>
          <p:nvPr/>
        </p:nvSpPr>
        <p:spPr>
          <a:xfrm>
            <a:off x="6094714" y="3220236"/>
            <a:ext cx="10150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d</a:t>
            </a:r>
            <a:r>
              <a:rPr lang="en-GB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ear</a:t>
            </a:r>
            <a:endParaRPr lang="en-GB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54E9D7-1A04-4C60-ACBF-5A4CC95C5C14}"/>
              </a:ext>
            </a:extLst>
          </p:cNvPr>
          <p:cNvSpPr/>
          <p:nvPr/>
        </p:nvSpPr>
        <p:spPr>
          <a:xfrm>
            <a:off x="5825903" y="3830321"/>
            <a:ext cx="10070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hear</a:t>
            </a:r>
            <a:endParaRPr lang="en-GB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745F0E-0F55-488C-9426-5BB8282EF147}"/>
              </a:ext>
            </a:extLst>
          </p:cNvPr>
          <p:cNvSpPr/>
          <p:nvPr/>
        </p:nvSpPr>
        <p:spPr>
          <a:xfrm>
            <a:off x="5862787" y="4409311"/>
            <a:ext cx="8162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fair</a:t>
            </a:r>
            <a:endParaRPr lang="en-GB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678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Did you know there are other ways to spell “air” and “ear”?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400" dirty="0">
                <a:latin typeface="SassoonPrimaryInfant" pitchFamily="2" charset="0"/>
              </a:rPr>
              <a:t>Some words with the “air” sound are spelled with the letters “are”  </a:t>
            </a:r>
          </a:p>
          <a:p>
            <a:r>
              <a:rPr lang="en-GB" sz="4400" dirty="0">
                <a:latin typeface="SassoonPrimaryInfant" pitchFamily="2" charset="0"/>
              </a:rPr>
              <a:t>spare, care, hare</a:t>
            </a:r>
          </a:p>
          <a:p>
            <a:endParaRPr lang="en-GB" sz="4400" dirty="0">
              <a:latin typeface="SassoonPrimaryInfant" pitchFamily="2" charset="0"/>
            </a:endParaRPr>
          </a:p>
          <a:p>
            <a:r>
              <a:rPr lang="en-GB" sz="4400" dirty="0">
                <a:latin typeface="SassoonPrimaryInfant" pitchFamily="2" charset="0"/>
              </a:rPr>
              <a:t>Some words with the “ear” sound are spelled with the letters “</a:t>
            </a:r>
            <a:r>
              <a:rPr lang="en-GB" sz="4400" dirty="0" err="1">
                <a:latin typeface="SassoonPrimaryInfant" pitchFamily="2" charset="0"/>
              </a:rPr>
              <a:t>eer</a:t>
            </a:r>
            <a:r>
              <a:rPr lang="en-GB" sz="4400" dirty="0">
                <a:latin typeface="SassoonPrimaryInfant" pitchFamily="2" charset="0"/>
              </a:rPr>
              <a:t>”.</a:t>
            </a:r>
          </a:p>
          <a:p>
            <a:r>
              <a:rPr lang="en-GB" sz="4400" dirty="0">
                <a:latin typeface="SassoonPrimaryInfant" pitchFamily="2" charset="0"/>
              </a:rPr>
              <a:t>beer, cheer, deer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F47135-D4B4-4D49-8B88-22764F0066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533" r="30606"/>
          <a:stretch/>
        </p:blipFill>
        <p:spPr>
          <a:xfrm>
            <a:off x="7524328" y="1866323"/>
            <a:ext cx="1248681" cy="21849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2582C4-3A0B-442B-8E8B-3F821A9BCB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6953" r="8453"/>
          <a:stretch/>
        </p:blipFill>
        <p:spPr>
          <a:xfrm>
            <a:off x="5220072" y="5157725"/>
            <a:ext cx="1728192" cy="154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PrimaryInfant" pitchFamily="2" charset="0"/>
              </a:rPr>
              <a:t>Let’s play Best Guess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400" dirty="0">
                <a:latin typeface="SassoonPrimaryInfant" pitchFamily="2" charset="0"/>
              </a:rPr>
              <a:t>chair               chare</a:t>
            </a:r>
          </a:p>
          <a:p>
            <a:pPr marL="0" indent="0" algn="ctr">
              <a:buNone/>
            </a:pPr>
            <a:r>
              <a:rPr lang="en-GB" sz="4400" dirty="0" err="1">
                <a:latin typeface="SassoonPrimaryInfant" pitchFamily="2" charset="0"/>
              </a:rPr>
              <a:t>dair</a:t>
            </a:r>
            <a:r>
              <a:rPr lang="en-GB" sz="4400" dirty="0">
                <a:latin typeface="SassoonPrimaryInfant" pitchFamily="2" charset="0"/>
              </a:rPr>
              <a:t>                 dare</a:t>
            </a:r>
          </a:p>
          <a:p>
            <a:pPr marL="0" indent="0" algn="ctr">
              <a:buNone/>
            </a:pPr>
            <a:r>
              <a:rPr lang="en-GB" sz="4400" dirty="0">
                <a:latin typeface="SassoonPrimaryInfant" pitchFamily="2" charset="0"/>
              </a:rPr>
              <a:t>hair                 hare</a:t>
            </a:r>
          </a:p>
          <a:p>
            <a:pPr marL="0" indent="0" algn="ctr">
              <a:buNone/>
            </a:pPr>
            <a:r>
              <a:rPr lang="en-GB" sz="4400" dirty="0" err="1">
                <a:latin typeface="SassoonPrimaryInfant" pitchFamily="2" charset="0"/>
              </a:rPr>
              <a:t>chears</a:t>
            </a:r>
            <a:r>
              <a:rPr lang="en-GB" sz="4400" dirty="0">
                <a:latin typeface="SassoonPrimaryInfant" pitchFamily="2" charset="0"/>
              </a:rPr>
              <a:t>              cheers</a:t>
            </a:r>
          </a:p>
          <a:p>
            <a:pPr marL="0" indent="0" algn="ctr">
              <a:buNone/>
            </a:pPr>
            <a:r>
              <a:rPr lang="en-GB" sz="4400" dirty="0">
                <a:latin typeface="SassoonPrimaryInfant" pitchFamily="2" charset="0"/>
              </a:rPr>
              <a:t>fear                  </a:t>
            </a:r>
            <a:r>
              <a:rPr lang="en-GB" sz="4400" dirty="0" err="1">
                <a:latin typeface="SassoonPrimaryInfant" pitchFamily="2" charset="0"/>
              </a:rPr>
              <a:t>feer</a:t>
            </a:r>
            <a:endParaRPr lang="en-GB" sz="44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400" dirty="0">
                <a:latin typeface="SassoonPrimaryInfant" pitchFamily="2" charset="0"/>
              </a:rPr>
              <a:t>dear                 deer</a:t>
            </a:r>
          </a:p>
          <a:p>
            <a:pPr marL="0" indent="0">
              <a:buNone/>
            </a:pPr>
            <a:endParaRPr lang="en-GB" sz="4400" dirty="0">
              <a:latin typeface="SassoonPrimaryInfant" pitchFamily="2" charset="0"/>
            </a:endParaRPr>
          </a:p>
          <a:p>
            <a:pPr marL="0" indent="0">
              <a:buNone/>
            </a:pPr>
            <a:endParaRPr lang="en-GB" sz="44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8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Let’s revise some vowel digraphs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>
                <a:latin typeface="SassoonPrimaryInfant" pitchFamily="2" charset="0"/>
              </a:rPr>
              <a:t>ai     </a:t>
            </a:r>
            <a:r>
              <a:rPr lang="en-GB" sz="7200" dirty="0" err="1">
                <a:latin typeface="SassoonPrimaryInfant" pitchFamily="2" charset="0"/>
              </a:rPr>
              <a:t>ee</a:t>
            </a:r>
            <a:r>
              <a:rPr lang="en-GB" sz="7200" dirty="0">
                <a:latin typeface="SassoonPrimaryInfant" pitchFamily="2" charset="0"/>
              </a:rPr>
              <a:t>    </a:t>
            </a:r>
            <a:r>
              <a:rPr lang="en-GB" sz="7200" dirty="0" err="1">
                <a:latin typeface="SassoonPrimaryInfant" pitchFamily="2" charset="0"/>
              </a:rPr>
              <a:t>oa</a:t>
            </a:r>
            <a:r>
              <a:rPr lang="en-GB" sz="7200" dirty="0">
                <a:latin typeface="SassoonPrimaryInfant" pitchFamily="2" charset="0"/>
              </a:rPr>
              <a:t>    </a:t>
            </a:r>
            <a:r>
              <a:rPr lang="en-GB" sz="7200" dirty="0" err="1">
                <a:latin typeface="SassoonPrimaryInfant" pitchFamily="2" charset="0"/>
              </a:rPr>
              <a:t>oo</a:t>
            </a:r>
            <a:endParaRPr lang="en-GB" sz="7200" dirty="0">
              <a:latin typeface="SassoonPrimaryInfant" pitchFamily="2" charset="0"/>
            </a:endParaRPr>
          </a:p>
          <a:p>
            <a:pPr marL="0" indent="0" algn="ctr">
              <a:buNone/>
            </a:pPr>
            <a:endParaRPr lang="en-GB" sz="72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7200" dirty="0">
                <a:latin typeface="SassoonPrimaryInfant" pitchFamily="2" charset="0"/>
              </a:rPr>
              <a:t>or   </a:t>
            </a:r>
            <a:r>
              <a:rPr lang="en-GB" sz="7200" dirty="0" err="1">
                <a:latin typeface="SassoonPrimaryInfant" pitchFamily="2" charset="0"/>
              </a:rPr>
              <a:t>ur</a:t>
            </a:r>
            <a:r>
              <a:rPr lang="en-GB" sz="7200" dirty="0">
                <a:latin typeface="SassoonPrimaryInfant" pitchFamily="2" charset="0"/>
              </a:rPr>
              <a:t>    </a:t>
            </a:r>
            <a:r>
              <a:rPr lang="en-GB" sz="7200" dirty="0" err="1">
                <a:latin typeface="SassoonPrimaryInfant" pitchFamily="2" charset="0"/>
              </a:rPr>
              <a:t>ar</a:t>
            </a:r>
            <a:r>
              <a:rPr lang="en-GB" sz="7200" dirty="0">
                <a:latin typeface="SassoonPrimaryInfant" pitchFamily="2" charset="0"/>
              </a:rPr>
              <a:t>    oi</a:t>
            </a:r>
          </a:p>
        </p:txBody>
      </p:sp>
    </p:spTree>
    <p:extLst>
      <p:ext uri="{BB962C8B-B14F-4D97-AF65-F5344CB8AC3E}">
        <p14:creationId xmlns:p14="http://schemas.microsoft.com/office/powerpoint/2010/main" val="4598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Can you read these?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>
                <a:latin typeface="SassoonPrimaryInfant" pitchFamily="2" charset="0"/>
              </a:rPr>
              <a:t>ay     </a:t>
            </a:r>
            <a:r>
              <a:rPr lang="en-GB" sz="7200" dirty="0" err="1">
                <a:latin typeface="SassoonPrimaryInfant" pitchFamily="2" charset="0"/>
              </a:rPr>
              <a:t>ea</a:t>
            </a:r>
            <a:r>
              <a:rPr lang="en-GB" sz="7200" dirty="0">
                <a:latin typeface="SassoonPrimaryInfant" pitchFamily="2" charset="0"/>
              </a:rPr>
              <a:t>    </a:t>
            </a:r>
            <a:r>
              <a:rPr lang="en-GB" sz="7200" dirty="0" err="1">
                <a:latin typeface="SassoonPrimaryInfant" pitchFamily="2" charset="0"/>
              </a:rPr>
              <a:t>ie</a:t>
            </a:r>
            <a:r>
              <a:rPr lang="en-GB" sz="7200" dirty="0">
                <a:latin typeface="SassoonPrimaryInfant" pitchFamily="2" charset="0"/>
              </a:rPr>
              <a:t>    </a:t>
            </a:r>
            <a:r>
              <a:rPr lang="en-GB" sz="7200" dirty="0" err="1">
                <a:latin typeface="SassoonPrimaryInfant" pitchFamily="2" charset="0"/>
              </a:rPr>
              <a:t>oe</a:t>
            </a:r>
            <a:endParaRPr lang="en-GB" sz="7200" dirty="0">
              <a:latin typeface="SassoonPrimaryInfant" pitchFamily="2" charset="0"/>
            </a:endParaRPr>
          </a:p>
          <a:p>
            <a:pPr marL="0" indent="0" algn="ctr">
              <a:buNone/>
            </a:pPr>
            <a:endParaRPr lang="en-GB" sz="72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7200" dirty="0">
                <a:latin typeface="SassoonPrimaryInfant" pitchFamily="2" charset="0"/>
              </a:rPr>
              <a:t>aw   </a:t>
            </a:r>
            <a:r>
              <a:rPr lang="en-GB" sz="7200" dirty="0" err="1">
                <a:latin typeface="SassoonPrimaryInfant" pitchFamily="2" charset="0"/>
              </a:rPr>
              <a:t>ue</a:t>
            </a:r>
            <a:r>
              <a:rPr lang="en-GB" sz="7200" dirty="0">
                <a:latin typeface="SassoonPrimaryInfant" pitchFamily="2" charset="0"/>
              </a:rPr>
              <a:t>    oy    </a:t>
            </a:r>
            <a:r>
              <a:rPr lang="en-GB" sz="7200" dirty="0" err="1">
                <a:latin typeface="SassoonPrimaryInfant" pitchFamily="2" charset="0"/>
              </a:rPr>
              <a:t>er</a:t>
            </a:r>
            <a:endParaRPr lang="en-GB" sz="7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A few more!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>
                <a:latin typeface="SassoonPrimaryInfant" pitchFamily="2" charset="0"/>
              </a:rPr>
              <a:t>a-e     e-e    </a:t>
            </a:r>
            <a:r>
              <a:rPr lang="en-GB" sz="7200" dirty="0" err="1">
                <a:latin typeface="SassoonPrimaryInfant" pitchFamily="2" charset="0"/>
              </a:rPr>
              <a:t>i</a:t>
            </a:r>
            <a:r>
              <a:rPr lang="en-GB" sz="7200" dirty="0">
                <a:latin typeface="SassoonPrimaryInfant" pitchFamily="2" charset="0"/>
              </a:rPr>
              <a:t>-e    o-e</a:t>
            </a:r>
          </a:p>
          <a:p>
            <a:pPr marL="0" indent="0" algn="ctr">
              <a:buNone/>
            </a:pPr>
            <a:endParaRPr lang="en-GB" sz="72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7200" dirty="0" err="1">
                <a:latin typeface="SassoonPrimaryInfant" pitchFamily="2" charset="0"/>
              </a:rPr>
              <a:t>ew</a:t>
            </a:r>
            <a:r>
              <a:rPr lang="en-GB" sz="7200" dirty="0">
                <a:latin typeface="SassoonPrimaryInfant" pitchFamily="2" charset="0"/>
              </a:rPr>
              <a:t>   u-e    </a:t>
            </a:r>
            <a:r>
              <a:rPr lang="en-GB" sz="7200" dirty="0" err="1">
                <a:latin typeface="SassoonPrimaryInfant" pitchFamily="2" charset="0"/>
              </a:rPr>
              <a:t>ey</a:t>
            </a:r>
            <a:r>
              <a:rPr lang="en-GB" sz="7200" dirty="0">
                <a:latin typeface="SassoonPrimaryInfant" pitchFamily="2" charset="0"/>
              </a:rPr>
              <a:t>    </a:t>
            </a:r>
            <a:r>
              <a:rPr lang="en-GB" sz="7200" dirty="0" err="1">
                <a:latin typeface="SassoonPrimaryInfant" pitchFamily="2" charset="0"/>
              </a:rPr>
              <a:t>ir</a:t>
            </a:r>
            <a:endParaRPr lang="en-GB" sz="7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What is a </a:t>
            </a:r>
            <a:r>
              <a:rPr lang="en-GB" dirty="0" err="1">
                <a:latin typeface="SassoonPrimaryInfant" pitchFamily="2" charset="0"/>
              </a:rPr>
              <a:t>trigraph</a:t>
            </a:r>
            <a:r>
              <a:rPr lang="en-GB" dirty="0">
                <a:latin typeface="SassoonPrimaryInfant" pitchFamily="2" charset="0"/>
              </a:rPr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SassoonPrimaryInfant" pitchFamily="2" charset="0"/>
              </a:rPr>
              <a:t>3 letters that make one sound.</a:t>
            </a:r>
          </a:p>
          <a:p>
            <a:r>
              <a:rPr lang="en-GB" dirty="0">
                <a:latin typeface="SassoonPrimaryInfant" pitchFamily="2" charset="0"/>
              </a:rPr>
              <a:t>What does this one say?</a:t>
            </a:r>
          </a:p>
          <a:p>
            <a:pPr marL="0" indent="0" algn="ctr">
              <a:buNone/>
            </a:pPr>
            <a:r>
              <a:rPr lang="en-GB" sz="6000" dirty="0">
                <a:latin typeface="SassoonPrimaryInfant" pitchFamily="2" charset="0"/>
              </a:rPr>
              <a:t>air</a:t>
            </a:r>
          </a:p>
          <a:p>
            <a:pPr marL="0" indent="0" algn="ctr">
              <a:buNone/>
            </a:pPr>
            <a:endParaRPr lang="en-GB" sz="6000" dirty="0">
              <a:latin typeface="SassoonPrimaryInfant" pitchFamily="2" charset="0"/>
            </a:endParaRPr>
          </a:p>
          <a:p>
            <a:r>
              <a:rPr lang="en-GB" sz="4400" dirty="0">
                <a:latin typeface="SassoonPrimaryInfant" pitchFamily="2" charset="0"/>
              </a:rPr>
              <a:t>So when you see </a:t>
            </a:r>
            <a:r>
              <a:rPr lang="en-GB" sz="4400" b="1" dirty="0" err="1">
                <a:solidFill>
                  <a:srgbClr val="FF0000"/>
                </a:solidFill>
                <a:latin typeface="SassoonPrimaryInfant" pitchFamily="2" charset="0"/>
              </a:rPr>
              <a:t>ai</a:t>
            </a:r>
            <a:r>
              <a:rPr lang="en-GB" sz="4400" dirty="0">
                <a:latin typeface="SassoonPrimaryInfant" pitchFamily="2" charset="0"/>
              </a:rPr>
              <a:t>, check to see if it is followed by –</a:t>
            </a:r>
            <a:r>
              <a:rPr lang="en-GB" sz="4400" b="1" dirty="0">
                <a:solidFill>
                  <a:srgbClr val="0070C0"/>
                </a:solidFill>
                <a:latin typeface="SassoonPrimaryInfant" pitchFamily="2" charset="0"/>
              </a:rPr>
              <a:t>r</a:t>
            </a:r>
            <a:r>
              <a:rPr lang="en-GB" sz="4400" dirty="0">
                <a:latin typeface="SassoonPrimaryInfant" pitchFamily="2" charset="0"/>
              </a:rPr>
              <a:t>, because that will change the sound!</a:t>
            </a:r>
          </a:p>
        </p:txBody>
      </p:sp>
    </p:spTree>
    <p:extLst>
      <p:ext uri="{BB962C8B-B14F-4D97-AF65-F5344CB8AC3E}">
        <p14:creationId xmlns:p14="http://schemas.microsoft.com/office/powerpoint/2010/main" val="67789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Spot whether these are “</a:t>
            </a:r>
            <a:r>
              <a:rPr lang="en-GB" dirty="0" err="1">
                <a:latin typeface="SassoonPrimaryInfant" pitchFamily="2" charset="0"/>
              </a:rPr>
              <a:t>ai</a:t>
            </a:r>
            <a:r>
              <a:rPr lang="en-GB" dirty="0">
                <a:latin typeface="SassoonPrimaryInfant" pitchFamily="2" charset="0"/>
              </a:rPr>
              <a:t>” or “air” when you read them…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800" dirty="0">
              <a:solidFill>
                <a:srgbClr val="000000"/>
              </a:solidFill>
              <a:latin typeface="SassoonPrimaryInfant" pitchFamily="2" charset="0"/>
            </a:endParaRPr>
          </a:p>
          <a:p>
            <a:pPr algn="ctr"/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pain   pair    </a:t>
            </a:r>
          </a:p>
          <a:p>
            <a:pPr algn="ctr"/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fair    faint    </a:t>
            </a:r>
          </a:p>
          <a:p>
            <a:pPr algn="ctr"/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chain    chair    </a:t>
            </a:r>
          </a:p>
          <a:p>
            <a:pPr algn="ctr"/>
            <a:r>
              <a:rPr lang="en-GB" sz="4800" dirty="0">
                <a:solidFill>
                  <a:srgbClr val="000000"/>
                </a:solidFill>
                <a:latin typeface="SassoonPrimaryInfant" pitchFamily="2" charset="0"/>
              </a:rPr>
              <a:t>stair   stain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89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What does this </a:t>
            </a:r>
            <a:r>
              <a:rPr lang="en-GB" dirty="0" err="1">
                <a:latin typeface="SassoonPrimaryInfant" pitchFamily="2" charset="0"/>
              </a:rPr>
              <a:t>trigraph</a:t>
            </a:r>
            <a:r>
              <a:rPr lang="en-GB" dirty="0">
                <a:latin typeface="SassoonPrimaryInfant" pitchFamily="2" charset="0"/>
              </a:rPr>
              <a:t> 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>
                <a:latin typeface="SassoonPrimaryInfant" pitchFamily="2" charset="0"/>
              </a:rPr>
              <a:t>ear</a:t>
            </a:r>
          </a:p>
          <a:p>
            <a:endParaRPr lang="en-GB" sz="4400" dirty="0">
              <a:latin typeface="SassoonPrimaryInfant" pitchFamily="2" charset="0"/>
            </a:endParaRPr>
          </a:p>
          <a:p>
            <a:r>
              <a:rPr lang="en-GB" sz="4400" dirty="0">
                <a:latin typeface="SassoonPrimaryInfant" pitchFamily="2" charset="0"/>
              </a:rPr>
              <a:t>So when you see </a:t>
            </a:r>
            <a:r>
              <a:rPr lang="en-GB" sz="4400" b="1" dirty="0" err="1">
                <a:solidFill>
                  <a:srgbClr val="FF0000"/>
                </a:solidFill>
                <a:latin typeface="SassoonPrimaryInfant" pitchFamily="2" charset="0"/>
              </a:rPr>
              <a:t>ea</a:t>
            </a:r>
            <a:r>
              <a:rPr lang="en-GB" sz="4400" dirty="0">
                <a:latin typeface="SassoonPrimaryInfant" pitchFamily="2" charset="0"/>
              </a:rPr>
              <a:t>, you also need to check whether it is followed by –</a:t>
            </a:r>
            <a:r>
              <a:rPr lang="en-GB" sz="4400" b="1" dirty="0">
                <a:solidFill>
                  <a:srgbClr val="0070C0"/>
                </a:solidFill>
                <a:latin typeface="SassoonPrimaryInfant" pitchFamily="2" charset="0"/>
              </a:rPr>
              <a:t>r</a:t>
            </a:r>
            <a:r>
              <a:rPr lang="en-GB" sz="4400" dirty="0">
                <a:latin typeface="SassoonPrimaryInfant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8872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Spot whether these are “</a:t>
            </a:r>
            <a:r>
              <a:rPr lang="en-GB" dirty="0" err="1">
                <a:latin typeface="SassoonPrimaryInfant" pitchFamily="2" charset="0"/>
              </a:rPr>
              <a:t>ea</a:t>
            </a:r>
            <a:r>
              <a:rPr lang="en-GB" dirty="0">
                <a:latin typeface="SassoonPrimaryInfant" pitchFamily="2" charset="0"/>
              </a:rPr>
              <a:t>” or “ear” when you read them…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400" dirty="0">
              <a:latin typeface="SassoonPrimaryInfant" pitchFamily="2" charset="0"/>
            </a:endParaRPr>
          </a:p>
          <a:p>
            <a:pPr algn="ctr"/>
            <a:r>
              <a:rPr lang="en-GB" sz="4400" dirty="0">
                <a:latin typeface="SassoonPrimaryInfant" pitchFamily="2" charset="0"/>
              </a:rPr>
              <a:t>hear      heat</a:t>
            </a:r>
          </a:p>
          <a:p>
            <a:pPr algn="ctr"/>
            <a:r>
              <a:rPr lang="en-GB" sz="4400" dirty="0">
                <a:latin typeface="SassoonPrimaryInfant" pitchFamily="2" charset="0"/>
              </a:rPr>
              <a:t>feast     fear</a:t>
            </a:r>
          </a:p>
          <a:p>
            <a:pPr algn="ctr"/>
            <a:r>
              <a:rPr lang="en-GB" sz="4400" dirty="0">
                <a:latin typeface="SassoonPrimaryInfant" pitchFamily="2" charset="0"/>
              </a:rPr>
              <a:t>dear      deal</a:t>
            </a:r>
          </a:p>
          <a:p>
            <a:pPr algn="ctr"/>
            <a:r>
              <a:rPr lang="en-GB" sz="4400" dirty="0">
                <a:latin typeface="SassoonPrimaryInfant" pitchFamily="2" charset="0"/>
              </a:rPr>
              <a:t>neat      near</a:t>
            </a:r>
          </a:p>
        </p:txBody>
      </p:sp>
    </p:spTree>
    <p:extLst>
      <p:ext uri="{BB962C8B-B14F-4D97-AF65-F5344CB8AC3E}">
        <p14:creationId xmlns:p14="http://schemas.microsoft.com/office/powerpoint/2010/main" val="30900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Can you spot them in alien words too?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>
                <a:latin typeface="SassoonPrimaryInfant" pitchFamily="2" charset="0"/>
              </a:rPr>
              <a:t>strair</a:t>
            </a:r>
            <a:r>
              <a:rPr lang="en-GB" sz="4000" dirty="0">
                <a:latin typeface="SassoonPrimaryInfant" pitchFamily="2" charset="0"/>
              </a:rPr>
              <a:t>         </a:t>
            </a:r>
            <a:r>
              <a:rPr lang="en-GB" sz="4000" dirty="0" err="1">
                <a:latin typeface="SassoonPrimaryInfant" pitchFamily="2" charset="0"/>
              </a:rPr>
              <a:t>trear</a:t>
            </a:r>
            <a:r>
              <a:rPr lang="en-GB" sz="4000" dirty="0">
                <a:latin typeface="SassoonPrimaryInfant" pitchFamily="2" charset="0"/>
              </a:rPr>
              <a:t>          </a:t>
            </a:r>
            <a:r>
              <a:rPr lang="en-GB" sz="4000" dirty="0" err="1">
                <a:latin typeface="SassoonPrimaryInfant" pitchFamily="2" charset="0"/>
              </a:rPr>
              <a:t>glaips</a:t>
            </a:r>
            <a:endParaRPr lang="en-GB" sz="4000" dirty="0">
              <a:latin typeface="SassoonPrimaryInfant" pitchFamily="2" charset="0"/>
            </a:endParaRPr>
          </a:p>
          <a:p>
            <a:pPr marL="0" indent="0" algn="ctr">
              <a:buNone/>
            </a:pPr>
            <a:endParaRPr lang="en-GB" sz="40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000" dirty="0" err="1">
                <a:latin typeface="SassoonPrimaryInfant" pitchFamily="2" charset="0"/>
              </a:rPr>
              <a:t>brean</a:t>
            </a:r>
            <a:r>
              <a:rPr lang="en-GB" sz="4000" dirty="0">
                <a:latin typeface="SassoonPrimaryInfant" pitchFamily="2" charset="0"/>
              </a:rPr>
              <a:t>           </a:t>
            </a:r>
            <a:r>
              <a:rPr lang="en-GB" sz="4000" dirty="0" err="1">
                <a:latin typeface="SassoonPrimaryInfant" pitchFamily="2" charset="0"/>
              </a:rPr>
              <a:t>earkots</a:t>
            </a:r>
            <a:r>
              <a:rPr lang="en-GB" sz="4000" dirty="0">
                <a:latin typeface="SassoonPrimaryInfant" pitchFamily="2" charset="0"/>
              </a:rPr>
              <a:t>        </a:t>
            </a:r>
            <a:r>
              <a:rPr lang="en-GB" sz="4000" dirty="0" err="1">
                <a:latin typeface="SassoonPrimaryInfant" pitchFamily="2" charset="0"/>
              </a:rPr>
              <a:t>zearpom</a:t>
            </a:r>
            <a:endParaRPr lang="en-GB" sz="4000" dirty="0">
              <a:latin typeface="SassoonPrimaryInfant" pitchFamily="2" charset="0"/>
            </a:endParaRPr>
          </a:p>
          <a:p>
            <a:pPr marL="0" indent="0" algn="ctr">
              <a:buNone/>
            </a:pPr>
            <a:endParaRPr lang="en-GB" sz="40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000" dirty="0" err="1">
                <a:latin typeface="SassoonPrimaryInfant" pitchFamily="2" charset="0"/>
              </a:rPr>
              <a:t>ormwair</a:t>
            </a:r>
            <a:r>
              <a:rPr lang="en-GB" sz="4000" dirty="0">
                <a:latin typeface="SassoonPrimaryInfant" pitchFamily="2" charset="0"/>
              </a:rPr>
              <a:t>       </a:t>
            </a:r>
            <a:r>
              <a:rPr lang="en-GB" sz="4000" dirty="0" err="1">
                <a:latin typeface="SassoonPrimaryInfant" pitchFamily="2" charset="0"/>
              </a:rPr>
              <a:t>baiv</a:t>
            </a:r>
            <a:r>
              <a:rPr lang="en-GB" sz="4000" dirty="0">
                <a:latin typeface="SassoonPrimaryInfant" pitchFamily="2" charset="0"/>
              </a:rPr>
              <a:t>     </a:t>
            </a:r>
            <a:r>
              <a:rPr lang="en-GB" sz="4000" dirty="0" err="1">
                <a:latin typeface="SassoonPrimaryInfant" pitchFamily="2" charset="0"/>
              </a:rPr>
              <a:t>thairtog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  </a:t>
            </a:r>
          </a:p>
          <a:p>
            <a:pPr marL="0" indent="0" algn="ctr">
              <a:buNone/>
            </a:pPr>
            <a:r>
              <a:rPr lang="en-GB" sz="3500" dirty="0">
                <a:solidFill>
                  <a:srgbClr val="FF0000"/>
                </a:solidFill>
                <a:latin typeface="SassoonPrimaryInfant" pitchFamily="2" charset="0"/>
              </a:rPr>
              <a:t>Choose 3 words and add sound buttons!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57" y="1421716"/>
            <a:ext cx="79851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82867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56471"/>
            <a:ext cx="6588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31" y="2981777"/>
            <a:ext cx="63341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424" y="2839164"/>
            <a:ext cx="85407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43" y="2981777"/>
            <a:ext cx="5429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51" y="4259656"/>
            <a:ext cx="8112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461" y="4287837"/>
            <a:ext cx="7016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785" y="4642211"/>
            <a:ext cx="443654" cy="586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83C278-1FD5-44CC-948B-718963523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82F0E9-8E66-4FC6-8118-CEAFD9634B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95E8E-6CB9-4BE4-82AB-06FCD3A6E751}">
  <ds:schemaRefs>
    <ds:schemaRef ds:uri="http://schemas.openxmlformats.org/package/2006/metadata/core-properties"/>
    <ds:schemaRef ds:uri="adbe2ee3-5819-4fc6-9e4c-b648fc4ffbc3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SassoonPrimaryInfant</vt:lpstr>
      <vt:lpstr>Office Theme</vt:lpstr>
      <vt:lpstr>What is a digraph?</vt:lpstr>
      <vt:lpstr>Let’s revise some vowel digraphs</vt:lpstr>
      <vt:lpstr>Can you read these?</vt:lpstr>
      <vt:lpstr>A few more!</vt:lpstr>
      <vt:lpstr>What is a trigraph?</vt:lpstr>
      <vt:lpstr>Spot whether these are “ai” or “air” when you read them…</vt:lpstr>
      <vt:lpstr>What does this trigraph say?</vt:lpstr>
      <vt:lpstr>Spot whether these are “ea” or “ear” when you read them…</vt:lpstr>
      <vt:lpstr>Can you spot them in alien words too?</vt:lpstr>
      <vt:lpstr>Find the missing “air” or “ear” word!</vt:lpstr>
      <vt:lpstr>Did you know there are other ways to spell “air” and “ear”?</vt:lpstr>
      <vt:lpstr>Let’s play Best Guess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trigraph?</dc:title>
  <dc:creator>Teacher</dc:creator>
  <cp:lastModifiedBy>Cathy Champion</cp:lastModifiedBy>
  <cp:revision>7</cp:revision>
  <dcterms:created xsi:type="dcterms:W3CDTF">2017-04-22T14:22:09Z</dcterms:created>
  <dcterms:modified xsi:type="dcterms:W3CDTF">2022-02-05T17:46:27Z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