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1" r:id="rId5"/>
    <p:sldId id="256" r:id="rId6"/>
    <p:sldId id="257" r:id="rId7"/>
    <p:sldId id="258" r:id="rId8"/>
    <p:sldId id="259" r:id="rId9"/>
    <p:sldId id="26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5DFFF"/>
    <a:srgbClr val="DEF8F3"/>
    <a:srgbClr val="E2F4F1"/>
    <a:srgbClr val="E0F4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ollie Vale" userId="5f8e3b47-1527-4a29-a603-38bb5e97acec" providerId="ADAL" clId="{4D8A86CD-3B16-488E-BB69-B6D05E279854}"/>
    <pc:docChg chg="custSel addSld modSld">
      <pc:chgData name="Hollie Vale" userId="5f8e3b47-1527-4a29-a603-38bb5e97acec" providerId="ADAL" clId="{4D8A86CD-3B16-488E-BB69-B6D05E279854}" dt="2021-06-25T12:40:10.516" v="56" actId="11529"/>
      <pc:docMkLst>
        <pc:docMk/>
      </pc:docMkLst>
      <pc:sldChg chg="addSp delSp modSp add">
        <pc:chgData name="Hollie Vale" userId="5f8e3b47-1527-4a29-a603-38bb5e97acec" providerId="ADAL" clId="{4D8A86CD-3B16-488E-BB69-B6D05E279854}" dt="2021-06-25T12:37:00.519" v="14" actId="1076"/>
        <pc:sldMkLst>
          <pc:docMk/>
          <pc:sldMk cId="4253116278" sldId="257"/>
        </pc:sldMkLst>
        <pc:spChg chg="del">
          <ac:chgData name="Hollie Vale" userId="5f8e3b47-1527-4a29-a603-38bb5e97acec" providerId="ADAL" clId="{4D8A86CD-3B16-488E-BB69-B6D05E279854}" dt="2021-06-25T12:29:02.198" v="1" actId="478"/>
          <ac:spMkLst>
            <pc:docMk/>
            <pc:sldMk cId="4253116278" sldId="257"/>
            <ac:spMk id="2" creationId="{242F71C6-B02E-40A3-A569-48C73A797F55}"/>
          </ac:spMkLst>
        </pc:spChg>
        <pc:spChg chg="del">
          <ac:chgData name="Hollie Vale" userId="5f8e3b47-1527-4a29-a603-38bb5e97acec" providerId="ADAL" clId="{4D8A86CD-3B16-488E-BB69-B6D05E279854}" dt="2021-06-25T12:29:04.950" v="2" actId="478"/>
          <ac:spMkLst>
            <pc:docMk/>
            <pc:sldMk cId="4253116278" sldId="257"/>
            <ac:spMk id="3" creationId="{9F8CB221-165D-4CD9-87E4-86DCCBFD3532}"/>
          </ac:spMkLst>
        </pc:spChg>
        <pc:spChg chg="add mod">
          <ac:chgData name="Hollie Vale" userId="5f8e3b47-1527-4a29-a603-38bb5e97acec" providerId="ADAL" clId="{4D8A86CD-3B16-488E-BB69-B6D05E279854}" dt="2021-06-25T12:36:53.370" v="10" actId="11529"/>
          <ac:spMkLst>
            <pc:docMk/>
            <pc:sldMk cId="4253116278" sldId="257"/>
            <ac:spMk id="5" creationId="{EF3C16DE-5F44-4360-9C63-71C3ABFC401E}"/>
          </ac:spMkLst>
        </pc:spChg>
        <pc:spChg chg="add mod">
          <ac:chgData name="Hollie Vale" userId="5f8e3b47-1527-4a29-a603-38bb5e97acec" providerId="ADAL" clId="{4D8A86CD-3B16-488E-BB69-B6D05E279854}" dt="2021-06-25T12:36:56.637" v="12" actId="1076"/>
          <ac:spMkLst>
            <pc:docMk/>
            <pc:sldMk cId="4253116278" sldId="257"/>
            <ac:spMk id="6" creationId="{9A486B6F-9796-4BFB-B0DD-51344B6A1503}"/>
          </ac:spMkLst>
        </pc:spChg>
        <pc:spChg chg="add mod">
          <ac:chgData name="Hollie Vale" userId="5f8e3b47-1527-4a29-a603-38bb5e97acec" providerId="ADAL" clId="{4D8A86CD-3B16-488E-BB69-B6D05E279854}" dt="2021-06-25T12:37:00.519" v="14" actId="1076"/>
          <ac:spMkLst>
            <pc:docMk/>
            <pc:sldMk cId="4253116278" sldId="257"/>
            <ac:spMk id="7" creationId="{1675CD55-D892-42C9-A79C-7926EFF5CD44}"/>
          </ac:spMkLst>
        </pc:spChg>
        <pc:picChg chg="add mod modCrop">
          <ac:chgData name="Hollie Vale" userId="5f8e3b47-1527-4a29-a603-38bb5e97acec" providerId="ADAL" clId="{4D8A86CD-3B16-488E-BB69-B6D05E279854}" dt="2021-06-25T12:30:08.579" v="9" actId="1076"/>
          <ac:picMkLst>
            <pc:docMk/>
            <pc:sldMk cId="4253116278" sldId="257"/>
            <ac:picMk id="4" creationId="{F2F70CF3-2D02-4CB9-B4D0-3A191E3D886C}"/>
          </ac:picMkLst>
        </pc:picChg>
      </pc:sldChg>
      <pc:sldChg chg="addSp delSp modSp add">
        <pc:chgData name="Hollie Vale" userId="5f8e3b47-1527-4a29-a603-38bb5e97acec" providerId="ADAL" clId="{4D8A86CD-3B16-488E-BB69-B6D05E279854}" dt="2021-06-25T12:37:58.878" v="24" actId="1076"/>
        <pc:sldMkLst>
          <pc:docMk/>
          <pc:sldMk cId="1616402646" sldId="258"/>
        </pc:sldMkLst>
        <pc:spChg chg="del">
          <ac:chgData name="Hollie Vale" userId="5f8e3b47-1527-4a29-a603-38bb5e97acec" providerId="ADAL" clId="{4D8A86CD-3B16-488E-BB69-B6D05E279854}" dt="2021-06-25T12:37:08.800" v="16" actId="478"/>
          <ac:spMkLst>
            <pc:docMk/>
            <pc:sldMk cId="1616402646" sldId="258"/>
            <ac:spMk id="2" creationId="{C7B41574-F6F7-4A9D-B8A2-43FEBE73B380}"/>
          </ac:spMkLst>
        </pc:spChg>
        <pc:spChg chg="del">
          <ac:chgData name="Hollie Vale" userId="5f8e3b47-1527-4a29-a603-38bb5e97acec" providerId="ADAL" clId="{4D8A86CD-3B16-488E-BB69-B6D05E279854}" dt="2021-06-25T12:37:11.368" v="17" actId="478"/>
          <ac:spMkLst>
            <pc:docMk/>
            <pc:sldMk cId="1616402646" sldId="258"/>
            <ac:spMk id="3" creationId="{62A289CE-7B47-4C8D-B7AD-F6D64C96B747}"/>
          </ac:spMkLst>
        </pc:spChg>
        <pc:picChg chg="add mod modCrop">
          <ac:chgData name="Hollie Vale" userId="5f8e3b47-1527-4a29-a603-38bb5e97acec" providerId="ADAL" clId="{4D8A86CD-3B16-488E-BB69-B6D05E279854}" dt="2021-06-25T12:37:58.878" v="24" actId="1076"/>
          <ac:picMkLst>
            <pc:docMk/>
            <pc:sldMk cId="1616402646" sldId="258"/>
            <ac:picMk id="4" creationId="{ED6AD760-F06D-4E7C-9508-6FA85484DDD6}"/>
          </ac:picMkLst>
        </pc:picChg>
      </pc:sldChg>
      <pc:sldChg chg="addSp delSp modSp add">
        <pc:chgData name="Hollie Vale" userId="5f8e3b47-1527-4a29-a603-38bb5e97acec" providerId="ADAL" clId="{4D8A86CD-3B16-488E-BB69-B6D05E279854}" dt="2021-06-25T12:39:19.332" v="45" actId="14100"/>
        <pc:sldMkLst>
          <pc:docMk/>
          <pc:sldMk cId="982150402" sldId="259"/>
        </pc:sldMkLst>
        <pc:spChg chg="del">
          <ac:chgData name="Hollie Vale" userId="5f8e3b47-1527-4a29-a603-38bb5e97acec" providerId="ADAL" clId="{4D8A86CD-3B16-488E-BB69-B6D05E279854}" dt="2021-06-25T12:38:04.676" v="26" actId="478"/>
          <ac:spMkLst>
            <pc:docMk/>
            <pc:sldMk cId="982150402" sldId="259"/>
            <ac:spMk id="2" creationId="{5A9788AB-C65A-435E-A9BF-6D0B4F05B443}"/>
          </ac:spMkLst>
        </pc:spChg>
        <pc:spChg chg="del">
          <ac:chgData name="Hollie Vale" userId="5f8e3b47-1527-4a29-a603-38bb5e97acec" providerId="ADAL" clId="{4D8A86CD-3B16-488E-BB69-B6D05E279854}" dt="2021-06-25T12:38:07.007" v="27" actId="478"/>
          <ac:spMkLst>
            <pc:docMk/>
            <pc:sldMk cId="982150402" sldId="259"/>
            <ac:spMk id="3" creationId="{5F298622-AA63-410D-B8FD-0A36726723FA}"/>
          </ac:spMkLst>
        </pc:spChg>
        <pc:spChg chg="add mod">
          <ac:chgData name="Hollie Vale" userId="5f8e3b47-1527-4a29-a603-38bb5e97acec" providerId="ADAL" clId="{4D8A86CD-3B16-488E-BB69-B6D05E279854}" dt="2021-06-25T12:39:01.918" v="37" actId="11529"/>
          <ac:spMkLst>
            <pc:docMk/>
            <pc:sldMk cId="982150402" sldId="259"/>
            <ac:spMk id="5" creationId="{C14E785A-182A-42B4-AD38-6DC59F3669BA}"/>
          </ac:spMkLst>
        </pc:spChg>
        <pc:spChg chg="add mod">
          <ac:chgData name="Hollie Vale" userId="5f8e3b47-1527-4a29-a603-38bb5e97acec" providerId="ADAL" clId="{4D8A86CD-3B16-488E-BB69-B6D05E279854}" dt="2021-06-25T12:39:07.194" v="39" actId="1076"/>
          <ac:spMkLst>
            <pc:docMk/>
            <pc:sldMk cId="982150402" sldId="259"/>
            <ac:spMk id="6" creationId="{A439516B-022E-4800-92BC-44C739E78EF1}"/>
          </ac:spMkLst>
        </pc:spChg>
        <pc:spChg chg="add mod">
          <ac:chgData name="Hollie Vale" userId="5f8e3b47-1527-4a29-a603-38bb5e97acec" providerId="ADAL" clId="{4D8A86CD-3B16-488E-BB69-B6D05E279854}" dt="2021-06-25T12:39:12.219" v="42" actId="14100"/>
          <ac:spMkLst>
            <pc:docMk/>
            <pc:sldMk cId="982150402" sldId="259"/>
            <ac:spMk id="7" creationId="{1899B545-FB88-45B0-927B-B84C9968EEF5}"/>
          </ac:spMkLst>
        </pc:spChg>
        <pc:spChg chg="add mod">
          <ac:chgData name="Hollie Vale" userId="5f8e3b47-1527-4a29-a603-38bb5e97acec" providerId="ADAL" clId="{4D8A86CD-3B16-488E-BB69-B6D05E279854}" dt="2021-06-25T12:39:19.332" v="45" actId="14100"/>
          <ac:spMkLst>
            <pc:docMk/>
            <pc:sldMk cId="982150402" sldId="259"/>
            <ac:spMk id="8" creationId="{3909B2BB-F2C6-4D82-A955-5B67BE8D6053}"/>
          </ac:spMkLst>
        </pc:spChg>
        <pc:picChg chg="add mod modCrop">
          <ac:chgData name="Hollie Vale" userId="5f8e3b47-1527-4a29-a603-38bb5e97acec" providerId="ADAL" clId="{4D8A86CD-3B16-488E-BB69-B6D05E279854}" dt="2021-06-25T12:38:54.471" v="36" actId="1076"/>
          <ac:picMkLst>
            <pc:docMk/>
            <pc:sldMk cId="982150402" sldId="259"/>
            <ac:picMk id="4" creationId="{B0FE0004-F330-4029-93EB-6A8057379CE7}"/>
          </ac:picMkLst>
        </pc:picChg>
      </pc:sldChg>
      <pc:sldChg chg="addSp delSp modSp add">
        <pc:chgData name="Hollie Vale" userId="5f8e3b47-1527-4a29-a603-38bb5e97acec" providerId="ADAL" clId="{4D8A86CD-3B16-488E-BB69-B6D05E279854}" dt="2021-06-25T12:40:10.516" v="56" actId="11529"/>
        <pc:sldMkLst>
          <pc:docMk/>
          <pc:sldMk cId="986633891" sldId="260"/>
        </pc:sldMkLst>
        <pc:spChg chg="del">
          <ac:chgData name="Hollie Vale" userId="5f8e3b47-1527-4a29-a603-38bb5e97acec" providerId="ADAL" clId="{4D8A86CD-3B16-488E-BB69-B6D05E279854}" dt="2021-06-25T12:39:26.410" v="47" actId="478"/>
          <ac:spMkLst>
            <pc:docMk/>
            <pc:sldMk cId="986633891" sldId="260"/>
            <ac:spMk id="2" creationId="{AD5597B9-4048-4B05-8EB5-F7E768C49D8C}"/>
          </ac:spMkLst>
        </pc:spChg>
        <pc:spChg chg="del">
          <ac:chgData name="Hollie Vale" userId="5f8e3b47-1527-4a29-a603-38bb5e97acec" providerId="ADAL" clId="{4D8A86CD-3B16-488E-BB69-B6D05E279854}" dt="2021-06-25T12:39:28.463" v="48" actId="478"/>
          <ac:spMkLst>
            <pc:docMk/>
            <pc:sldMk cId="986633891" sldId="260"/>
            <ac:spMk id="3" creationId="{C1D5846F-B5FA-49F1-8C26-D532B011FDE4}"/>
          </ac:spMkLst>
        </pc:spChg>
        <pc:spChg chg="add mod">
          <ac:chgData name="Hollie Vale" userId="5f8e3b47-1527-4a29-a603-38bb5e97acec" providerId="ADAL" clId="{4D8A86CD-3B16-488E-BB69-B6D05E279854}" dt="2021-06-25T12:40:10.516" v="56" actId="11529"/>
          <ac:spMkLst>
            <pc:docMk/>
            <pc:sldMk cId="986633891" sldId="260"/>
            <ac:spMk id="5" creationId="{87C6A89C-A7AD-47BC-B270-0504A0552403}"/>
          </ac:spMkLst>
        </pc:spChg>
        <pc:picChg chg="add mod modCrop">
          <ac:chgData name="Hollie Vale" userId="5f8e3b47-1527-4a29-a603-38bb5e97acec" providerId="ADAL" clId="{4D8A86CD-3B16-488E-BB69-B6D05E279854}" dt="2021-06-25T12:40:02.022" v="55" actId="1076"/>
          <ac:picMkLst>
            <pc:docMk/>
            <pc:sldMk cId="986633891" sldId="260"/>
            <ac:picMk id="4" creationId="{408DDC35-764E-4153-A5B3-C575E96EB56D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32B60A-8816-4F4F-BD2F-353C0F6F52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B76EFB-3377-455A-B55F-34ECCDE7F0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0C25E8-E093-4B86-B567-079E5D5D5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45854-6B88-4421-8CD6-61CC3E0097F4}" type="datetimeFigureOut">
              <a:rPr lang="en-GB" smtClean="0"/>
              <a:t>26/06/2021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D7270F-D354-4384-88F4-09E52F72B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70D038-B0B7-4798-85D8-F9D908387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269BE-59BB-49AB-88E2-01A9245DD6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7190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69C02D-862A-48E8-8A0F-3BE04EE67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015E99-D5DC-407D-93F3-69B81EEF46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ED27EF-B8F1-4A0E-AD16-4230D2AAE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45854-6B88-4421-8CD6-61CC3E0097F4}" type="datetimeFigureOut">
              <a:rPr lang="en-GB" smtClean="0"/>
              <a:t>26/06/2021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626B0F-06C7-403F-9E33-BAF99F265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69118C-5F78-4EB6-A5C4-43C5550B0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269BE-59BB-49AB-88E2-01A9245DD6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6762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8CC7C12-7C26-4AD5-8CB3-31F31EEFB5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FAD12E-919F-4C06-BA8F-3E09724738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304C63-A6DF-4357-BE0B-5CB28A11CF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45854-6B88-4421-8CD6-61CC3E0097F4}" type="datetimeFigureOut">
              <a:rPr lang="en-GB" smtClean="0"/>
              <a:t>26/06/2021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0E3A96-0969-4B1C-BD73-4D56C8FE4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67A1AC-3DD2-452B-82F2-0D435E0E4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269BE-59BB-49AB-88E2-01A9245DD6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8156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4CDDB-F46E-49FD-9FDA-82BFF7AEA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4BB223-4E81-46AC-85E5-16349A9024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59709E-0325-4A66-8AAF-F6FD828D0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45854-6B88-4421-8CD6-61CC3E0097F4}" type="datetimeFigureOut">
              <a:rPr lang="en-GB" smtClean="0"/>
              <a:t>26/06/2021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4FCCB4-C0CB-4D03-8B64-82462801F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A94AA4-3039-4D24-813F-2AF8EB31B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269BE-59BB-49AB-88E2-01A9245DD6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5763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859BF6-A94E-4C35-AD92-26F8543B6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E7D80D-30AC-4AA6-AC36-F21115BBED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113CA6-375E-4E35-8A91-D8996B3885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45854-6B88-4421-8CD6-61CC3E0097F4}" type="datetimeFigureOut">
              <a:rPr lang="en-GB" smtClean="0"/>
              <a:t>26/06/2021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83E2C6-0C28-480A-A76E-8BCAB1AFB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392223-8C60-4D29-A5EB-49C64F7A6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269BE-59BB-49AB-88E2-01A9245DD6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103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5B63A-874D-4AE1-B7F2-1D9A6C0B9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653BC4-D7A5-4605-B1CA-8A6DDAF1E0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32456C-16ED-4AB6-852A-73B319C692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597E12-0F65-4C98-8658-3FDC758C3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45854-6B88-4421-8CD6-61CC3E0097F4}" type="datetimeFigureOut">
              <a:rPr lang="en-GB" smtClean="0"/>
              <a:t>26/06/2021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3CB7A3-2C0A-4E49-9FFC-32CFEC66B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6CB4A7-4237-435F-AE30-3CE029563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269BE-59BB-49AB-88E2-01A9245DD6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2197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0E0DA-9C78-4179-8AC2-C9197C6B8B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FB836F-CFB0-4822-B40E-751E423048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A0137E-1D76-4574-849E-61C1721EC0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302F8E6-A5B5-4854-8853-973A36BC9C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810225-2081-4C42-9130-83D323C135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EFED8A4-79EA-4E17-9767-5D408BB1E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45854-6B88-4421-8CD6-61CC3E0097F4}" type="datetimeFigureOut">
              <a:rPr lang="en-GB" smtClean="0"/>
              <a:t>26/06/2021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F930262-60CC-4BFE-BDD3-49316B64C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ABABEF3-5689-4D69-A431-D1FC991C6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269BE-59BB-49AB-88E2-01A9245DD6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0175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BED1-7121-4721-A2B2-30FD1C7E3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EECB1ED-A80C-4ED4-A9A7-30A425F33C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45854-6B88-4421-8CD6-61CC3E0097F4}" type="datetimeFigureOut">
              <a:rPr lang="en-GB" smtClean="0"/>
              <a:t>26/06/2021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DC6A5A-67F7-4C1B-B867-2AEC09C34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60A6FF-769C-4869-9C66-161EE094B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269BE-59BB-49AB-88E2-01A9245DD6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5708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3C4F0D9-6562-4861-97E3-B658746C0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45854-6B88-4421-8CD6-61CC3E0097F4}" type="datetimeFigureOut">
              <a:rPr lang="en-GB" smtClean="0"/>
              <a:t>26/06/2021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BAEEC8-846E-45B4-B223-1EE552287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0CC0E4-A371-467C-A7B3-1A95B595A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269BE-59BB-49AB-88E2-01A9245DD6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4615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FFAF2E-179D-4912-81BD-06C9D4C52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C31C36-B903-4D46-A1BE-6E0C3BC824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C5AAC9-946C-4FDA-B2C2-78F6060735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BE0FC5-97DD-4C94-B6E6-EBE7119F3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45854-6B88-4421-8CD6-61CC3E0097F4}" type="datetimeFigureOut">
              <a:rPr lang="en-GB" smtClean="0"/>
              <a:t>26/06/2021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FE9F58-E542-40C8-A2C8-2B13D3C7A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130FCC-8A79-4DE2-8124-13115E382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269BE-59BB-49AB-88E2-01A9245DD6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6458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DB02E-5B40-431F-9DA8-31D0C5826B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3634070-39B9-4FD7-A771-5BB4E8BE2D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8D3F09-A75C-459E-8888-973B07B9D1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2847D9-9181-4243-A8E6-D34FB246F6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45854-6B88-4421-8CD6-61CC3E0097F4}" type="datetimeFigureOut">
              <a:rPr lang="en-GB" smtClean="0"/>
              <a:t>26/06/2021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8A42E6-FF1B-4DF9-9DA0-B566F7D3B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88F9E2-0179-4B17-8A11-EA86EFC7D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269BE-59BB-49AB-88E2-01A9245DD6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2107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0B7094C-3EAA-4A6B-A1B0-53510F825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D75228-ED65-44D8-B7F4-685CCEE060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642349-EF81-4EC1-BC1A-C93CFBA342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E45854-6B88-4421-8CD6-61CC3E0097F4}" type="datetimeFigureOut">
              <a:rPr lang="en-GB" smtClean="0"/>
              <a:t>26/06/2021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061DCA-38C7-4ADA-9926-D6ADD567EA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4E124D-F49F-4303-8D8B-5D216E071D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3269BE-59BB-49AB-88E2-01A9245DD6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9805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5D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SassoonPrimaryInfant" pitchFamily="2" charset="0"/>
              </a:rPr>
              <a:t>Start of by practising these words:</a:t>
            </a:r>
            <a:endParaRPr lang="en-GB" dirty="0">
              <a:latin typeface="SassoonPrimaryInfant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sz="4000" dirty="0" smtClean="0">
                <a:latin typeface="SassoonPrimaryInfant" pitchFamily="2" charset="0"/>
              </a:rPr>
              <a:t>hour</a:t>
            </a:r>
          </a:p>
          <a:p>
            <a:r>
              <a:rPr lang="en-GB" sz="4000" dirty="0" smtClean="0">
                <a:latin typeface="SassoonPrimaryInfant" pitchFamily="2" charset="0"/>
              </a:rPr>
              <a:t>minute</a:t>
            </a:r>
          </a:p>
          <a:p>
            <a:r>
              <a:rPr lang="en-GB" sz="4000" dirty="0" smtClean="0">
                <a:latin typeface="SassoonPrimaryInfant" pitchFamily="2" charset="0"/>
              </a:rPr>
              <a:t>before</a:t>
            </a:r>
          </a:p>
          <a:p>
            <a:r>
              <a:rPr lang="en-GB" sz="4000" dirty="0">
                <a:latin typeface="SassoonPrimaryInfant" pitchFamily="2" charset="0"/>
              </a:rPr>
              <a:t>a</a:t>
            </a:r>
            <a:r>
              <a:rPr lang="en-GB" sz="4000" dirty="0" smtClean="0">
                <a:latin typeface="SassoonPrimaryInfant" pitchFamily="2" charset="0"/>
              </a:rPr>
              <a:t>fter</a:t>
            </a:r>
          </a:p>
          <a:p>
            <a:endParaRPr lang="en-GB" sz="4000" dirty="0">
              <a:latin typeface="SassoonPrimaryInfant" pitchFamily="2" charset="0"/>
            </a:endParaRPr>
          </a:p>
          <a:p>
            <a:r>
              <a:rPr lang="en-GB" sz="4000" dirty="0" smtClean="0">
                <a:latin typeface="SassoonPrimaryInfant" pitchFamily="2" charset="0"/>
              </a:rPr>
              <a:t>Look closely at how many letters and think about why the words are tricky. Then try to spell them without looking…</a:t>
            </a:r>
          </a:p>
          <a:p>
            <a:endParaRPr lang="en-GB" dirty="0">
              <a:latin typeface="SassoonPrimary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83329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9CD867A-AA8A-4C94-90E9-0A97A00B4D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894" t="14110" r="2646" b="7184"/>
          <a:stretch/>
        </p:blipFill>
        <p:spPr>
          <a:xfrm>
            <a:off x="454269" y="324213"/>
            <a:ext cx="11511704" cy="633404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41009" y="4923692"/>
            <a:ext cx="101006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SassoonPrimaryInfant" pitchFamily="2" charset="0"/>
              </a:rPr>
              <a:t>Read it, say it in funny voices, count the words, notice the punctuation.</a:t>
            </a:r>
          </a:p>
          <a:p>
            <a:r>
              <a:rPr lang="en-GB" sz="2400" dirty="0" smtClean="0">
                <a:latin typeface="SassoonPrimaryInfant" pitchFamily="2" charset="0"/>
              </a:rPr>
              <a:t>Then try to write it without looking.</a:t>
            </a:r>
          </a:p>
          <a:p>
            <a:r>
              <a:rPr lang="en-GB" sz="2400" dirty="0" smtClean="0">
                <a:latin typeface="SassoonPrimaryInfant" pitchFamily="2" charset="0"/>
              </a:rPr>
              <a:t>*Challenge: continue with another sentence about what else you like to do. Maybe you can use the word “also”.</a:t>
            </a:r>
            <a:endParaRPr lang="en-GB" sz="2400" dirty="0">
              <a:latin typeface="SassoonPrimary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19877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2F70CF3-2D02-4CB9-B4D0-3A191E3D88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947" t="14886" r="1261" b="6019"/>
          <a:stretch/>
        </p:blipFill>
        <p:spPr>
          <a:xfrm>
            <a:off x="310718" y="266043"/>
            <a:ext cx="11771790" cy="632591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F3C16DE-5F44-4360-9C63-71C3ABFC401E}"/>
              </a:ext>
            </a:extLst>
          </p:cNvPr>
          <p:cNvSpPr/>
          <p:nvPr/>
        </p:nvSpPr>
        <p:spPr>
          <a:xfrm>
            <a:off x="9294920" y="1899821"/>
            <a:ext cx="2396971" cy="11896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A486B6F-9796-4BFB-B0DD-51344B6A1503}"/>
              </a:ext>
            </a:extLst>
          </p:cNvPr>
          <p:cNvSpPr/>
          <p:nvPr/>
        </p:nvSpPr>
        <p:spPr>
          <a:xfrm>
            <a:off x="7680664" y="5132772"/>
            <a:ext cx="2396971" cy="11896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675CD55-D892-42C9-A79C-7926EFF5CD44}"/>
              </a:ext>
            </a:extLst>
          </p:cNvPr>
          <p:cNvSpPr/>
          <p:nvPr/>
        </p:nvSpPr>
        <p:spPr>
          <a:xfrm>
            <a:off x="2496105" y="3089429"/>
            <a:ext cx="2396971" cy="11896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31162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D6AD760-F06D-4E7C-9508-6FA85484DD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277" t="13592" r="7306" b="5502"/>
          <a:stretch/>
        </p:blipFill>
        <p:spPr>
          <a:xfrm>
            <a:off x="949911" y="279499"/>
            <a:ext cx="10546673" cy="6449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4026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0FE0004-F330-4029-93EB-6A8057379C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311" t="15405" r="4976" b="5890"/>
          <a:stretch/>
        </p:blipFill>
        <p:spPr>
          <a:xfrm>
            <a:off x="346230" y="265822"/>
            <a:ext cx="11754034" cy="632635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14E785A-182A-42B4-AD38-6DC59F3669BA}"/>
              </a:ext>
            </a:extLst>
          </p:cNvPr>
          <p:cNvSpPr/>
          <p:nvPr/>
        </p:nvSpPr>
        <p:spPr>
          <a:xfrm>
            <a:off x="2059619" y="1917577"/>
            <a:ext cx="1766657" cy="8433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439516B-022E-4800-92BC-44C739E78EF1}"/>
              </a:ext>
            </a:extLst>
          </p:cNvPr>
          <p:cNvSpPr/>
          <p:nvPr/>
        </p:nvSpPr>
        <p:spPr>
          <a:xfrm>
            <a:off x="3570303" y="3188563"/>
            <a:ext cx="1766657" cy="8433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899B545-FB88-45B0-927B-B84C9968EEF5}"/>
              </a:ext>
            </a:extLst>
          </p:cNvPr>
          <p:cNvSpPr/>
          <p:nvPr/>
        </p:nvSpPr>
        <p:spPr>
          <a:xfrm>
            <a:off x="1803646" y="4564602"/>
            <a:ext cx="1942731" cy="8433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909B2BB-F2C6-4D82-A955-5B67BE8D6053}"/>
              </a:ext>
            </a:extLst>
          </p:cNvPr>
          <p:cNvSpPr/>
          <p:nvPr/>
        </p:nvSpPr>
        <p:spPr>
          <a:xfrm>
            <a:off x="2576003" y="5683696"/>
            <a:ext cx="2067018" cy="8433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2150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08DDC35-764E-4153-A5B3-C575E96EB5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894" t="13463" r="6213" b="7702"/>
          <a:stretch/>
        </p:blipFill>
        <p:spPr>
          <a:xfrm>
            <a:off x="653988" y="290567"/>
            <a:ext cx="10884023" cy="627686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7C6A89C-A7AD-47BC-B270-0504A0552403}"/>
              </a:ext>
            </a:extLst>
          </p:cNvPr>
          <p:cNvSpPr/>
          <p:nvPr/>
        </p:nvSpPr>
        <p:spPr>
          <a:xfrm>
            <a:off x="1180730" y="4873841"/>
            <a:ext cx="9268287" cy="14736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66338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AB36C3DD3BF184A93B5F1754C87D73A" ma:contentTypeVersion="10" ma:contentTypeDescription="Create a new document." ma:contentTypeScope="" ma:versionID="b483d5e4133599c4e13b1631daaf930d">
  <xsd:schema xmlns:xsd="http://www.w3.org/2001/XMLSchema" xmlns:xs="http://www.w3.org/2001/XMLSchema" xmlns:p="http://schemas.microsoft.com/office/2006/metadata/properties" xmlns:ns2="9f680af8-3ffa-4a5d-a622-9e8eff4016fe" targetNamespace="http://schemas.microsoft.com/office/2006/metadata/properties" ma:root="true" ma:fieldsID="73cdc50d7c1cfe471ce298f7279b9518" ns2:_="">
    <xsd:import namespace="9f680af8-3ffa-4a5d-a622-9e8eff4016f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680af8-3ffa-4a5d-a622-9e8eff4016f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20726FC-6D09-48A3-B364-020BBC82B079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B972CDF0-BC6E-4789-9224-C9AFA2C018B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82DC088-129B-4C08-8DCE-B988AA11AED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f680af8-3ffa-4a5d-a622-9e8eff4016f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83</Words>
  <Application>Microsoft Office PowerPoint</Application>
  <PresentationFormat>Widescreen</PresentationFormat>
  <Paragraphs>10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SassoonPrimaryInfant</vt:lpstr>
      <vt:lpstr>Office Theme</vt:lpstr>
      <vt:lpstr>Start of by practising these words: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Hollie Vale</dc:creator>
  <cp:lastModifiedBy>Cathy Champion</cp:lastModifiedBy>
  <cp:revision>6</cp:revision>
  <dcterms:created xsi:type="dcterms:W3CDTF">2021-06-25T12:27:48Z</dcterms:created>
  <dcterms:modified xsi:type="dcterms:W3CDTF">2021-06-26T17:07:21Z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0x0101003AB36C3DD3BF184A93B5F1754C87D73A</vt:lpwstr>
  </property>
</Properties>
</file>