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D9BF-707E-47A5-BD53-2B3494FA9755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B67-3B53-443B-984C-F99F468F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4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D9BF-707E-47A5-BD53-2B3494FA9755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B67-3B53-443B-984C-F99F468F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D9BF-707E-47A5-BD53-2B3494FA9755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B67-3B53-443B-984C-F99F468F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6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D9BF-707E-47A5-BD53-2B3494FA9755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B67-3B53-443B-984C-F99F468F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58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D9BF-707E-47A5-BD53-2B3494FA9755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B67-3B53-443B-984C-F99F468F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5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D9BF-707E-47A5-BD53-2B3494FA9755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B67-3B53-443B-984C-F99F468F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84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D9BF-707E-47A5-BD53-2B3494FA9755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B67-3B53-443B-984C-F99F468F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6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D9BF-707E-47A5-BD53-2B3494FA9755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B67-3B53-443B-984C-F99F468F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3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D9BF-707E-47A5-BD53-2B3494FA9755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B67-3B53-443B-984C-F99F468F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7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D9BF-707E-47A5-BD53-2B3494FA9755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B67-3B53-443B-984C-F99F468F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53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D9BF-707E-47A5-BD53-2B3494FA9755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7B67-3B53-443B-984C-F99F468F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77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5D9BF-707E-47A5-BD53-2B3494FA9755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37B67-3B53-443B-984C-F99F468F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17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15743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a strange term this has been!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Today we are going to look back on all the things we have (and haven’t) done!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We are going to use this planning grid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664" t="19369" r="35840" b="7542"/>
          <a:stretch/>
        </p:blipFill>
        <p:spPr>
          <a:xfrm>
            <a:off x="7053943" y="321772"/>
            <a:ext cx="4493623" cy="62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9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Where did you learn after Christmas? Who helped you?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Some of you came into school. That was different because you didn’t always have your usual teachers. There were some children who weren’t normally in your class and you had a table all to yourself.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Most of you stayed at home. Who helped you work? Where did you work? When did you work and what did you do the rest of the time?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Make some notes on your plan!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 learned about lots of things in that first half term.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thought of questions about little and large.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learned about different animals and wrote a non-fiction book.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shared “A Bit Lost” and wrote our own story.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learned about split digraphs.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put numbers in order and learned how to measure.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learned about continents.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made sculptures.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also had zoom calls with our classmates.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Which was your favourite and why? Make notes!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1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Snow and half term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did you do in the snow?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Did you like it or not?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Did you do anything different during the half term holiday?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Make notes!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 descr="A Guide to Snowflakes - Snow Addiction - News abou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328" y="312556"/>
            <a:ext cx="3225311" cy="2756263"/>
          </a:xfrm>
          <a:prstGeom prst="rect">
            <a:avLst/>
          </a:prstGeom>
        </p:spPr>
      </p:pic>
      <p:pic>
        <p:nvPicPr>
          <p:cNvPr id="6" name="Picture 5" descr="A Guide to Snowflakes - Snow Addiction - News about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66" y="4423002"/>
            <a:ext cx="1825224" cy="1559787"/>
          </a:xfrm>
          <a:prstGeom prst="rect">
            <a:avLst/>
          </a:prstGeom>
        </p:spPr>
      </p:pic>
      <p:pic>
        <p:nvPicPr>
          <p:cNvPr id="7" name="Picture 6" descr="A Guide to Snowflakes - Snow Addiction - News about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97589"/>
            <a:ext cx="1825224" cy="15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After half term we had 2 more weeks of remote learning.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 started a new story, “The Storm Whale.”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learned how to multiply/ find “lots of.”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learned about the Battle of Hastings.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started to learn about materials in science.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had World Book Day.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What did you enjoy most and why? Make notes.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59" y="1364846"/>
            <a:ext cx="2096634" cy="183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Then we came back to school – hooray!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97726"/>
            <a:ext cx="10515600" cy="513370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did you feel about coming back?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We had science week, made parachutes and did a floating experiment.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also looked at caterpillars under the microscope.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learned about castles and did some drama.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learned about dividing by sharing and had edible maths.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did dance and fitness in PE.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went on the climbing frame and played with our friends.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What did you enjoy most and why? Make notes!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And then we had to go home again!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</a:t>
            </a:r>
            <a:r>
              <a:rPr lang="en-GB" dirty="0" smtClean="0">
                <a:latin typeface="Comic Sans MS" panose="030F0702030302020204" pitchFamily="66" charset="0"/>
              </a:rPr>
              <a:t>w do you feel now?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What are you looking forward to?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Are you expecting to do anything nice over Easter?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Are you looking forward to seeing your friends again?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Make notes!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 descr="Sad Cry Tear · Free image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51" y="1332411"/>
            <a:ext cx="2137573" cy="2076994"/>
          </a:xfrm>
          <a:prstGeom prst="rect">
            <a:avLst/>
          </a:prstGeom>
        </p:spPr>
      </p:pic>
      <p:pic>
        <p:nvPicPr>
          <p:cNvPr id="7" name="Picture 6" descr="On the Chocolate Trail: Easter Dead? Say It Isn't S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85" y="4933041"/>
            <a:ext cx="2546169" cy="1697446"/>
          </a:xfrm>
          <a:prstGeom prst="rect">
            <a:avLst/>
          </a:prstGeom>
        </p:spPr>
      </p:pic>
      <p:pic>
        <p:nvPicPr>
          <p:cNvPr id="8" name="Picture 7" descr="Smiley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95" y="4045176"/>
            <a:ext cx="2137229" cy="2137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71" y="4476205"/>
            <a:ext cx="2882537" cy="21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Tomorrow you will use your notes to write about Spring Term 2021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9087" y="1775845"/>
            <a:ext cx="10515600" cy="4351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…telling me what you did, how you felt and what you are looking forward to.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Include notes on your plan that will help you!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4124845"/>
            <a:ext cx="3341500" cy="249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12537" r="17802"/>
          <a:stretch/>
        </p:blipFill>
        <p:spPr>
          <a:xfrm>
            <a:off x="9527176" y="2312125"/>
            <a:ext cx="2664824" cy="2390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6666" r="9952" b="5906"/>
          <a:stretch/>
        </p:blipFill>
        <p:spPr>
          <a:xfrm>
            <a:off x="3592286" y="3683171"/>
            <a:ext cx="2808513" cy="2418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7999" b="3048"/>
          <a:stretch/>
        </p:blipFill>
        <p:spPr>
          <a:xfrm>
            <a:off x="6648995" y="3813406"/>
            <a:ext cx="3770810" cy="28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490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Wingdings</vt:lpstr>
      <vt:lpstr>Office Theme</vt:lpstr>
      <vt:lpstr>What a strange term this has been!</vt:lpstr>
      <vt:lpstr>Where did you learn after Christmas? Who helped you?</vt:lpstr>
      <vt:lpstr>We learned about lots of things in that first half term.</vt:lpstr>
      <vt:lpstr>Snow and half term</vt:lpstr>
      <vt:lpstr>After half term we had 2 more weeks of remote learning.</vt:lpstr>
      <vt:lpstr>Then we came back to school – hooray!</vt:lpstr>
      <vt:lpstr>And then we had to go home again!</vt:lpstr>
      <vt:lpstr>Tomorrow you will use your notes to write about Spring Term 2021</vt:lpstr>
    </vt:vector>
  </TitlesOfParts>
  <Company>Perryfields Infant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cchampion</dc:creator>
  <cp:lastModifiedBy>cchampion</cp:lastModifiedBy>
  <cp:revision>7</cp:revision>
  <dcterms:created xsi:type="dcterms:W3CDTF">2021-02-09T07:22:38Z</dcterms:created>
  <dcterms:modified xsi:type="dcterms:W3CDTF">2021-03-20T16:15:00Z</dcterms:modified>
</cp:coreProperties>
</file>