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06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687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66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5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468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2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778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790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14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96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C63D8-349B-4B4E-9617-E9F4378B63ED}" type="datetimeFigureOut">
              <a:rPr lang="en-GB" smtClean="0"/>
              <a:t>01/01/2021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4CB-9D8B-4A4D-A93C-83B8E9BC90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4556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6000">
              <a:schemeClr val="accent4">
                <a:lumMod val="40000"/>
                <a:lumOff val="60000"/>
              </a:schemeClr>
            </a:gs>
            <a:gs pos="66000">
              <a:schemeClr val="accent4">
                <a:lumMod val="20000"/>
                <a:lumOff val="80000"/>
              </a:schemeClr>
            </a:gs>
            <a:gs pos="89000">
              <a:schemeClr val="accent4">
                <a:lumMod val="60000"/>
                <a:lumOff val="40000"/>
              </a:schemeClr>
            </a:gs>
            <a:gs pos="10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Our topic this term is called…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21931"/>
          </a:xfrm>
        </p:spPr>
        <p:txBody>
          <a:bodyPr/>
          <a:lstStyle/>
          <a:p>
            <a:pPr marL="0" indent="0" algn="ctr">
              <a:buNone/>
            </a:pPr>
            <a:r>
              <a:rPr lang="en-GB" sz="1600" dirty="0" smtClean="0">
                <a:latin typeface="CCW Cursive Writing 22" panose="03050602040000000000" pitchFamily="66" charset="0"/>
              </a:rPr>
              <a:t>Little</a:t>
            </a:r>
            <a:r>
              <a:rPr lang="en-GB" dirty="0" smtClean="0">
                <a:latin typeface="CCW Cursive Writing 22" panose="03050602040000000000" pitchFamily="66" charset="0"/>
              </a:rPr>
              <a:t> and </a:t>
            </a:r>
            <a:r>
              <a:rPr lang="en-GB" sz="8800" dirty="0" smtClean="0">
                <a:latin typeface="CCW Cursive Writing 22" panose="03050602040000000000" pitchFamily="66" charset="0"/>
              </a:rPr>
              <a:t>Large</a:t>
            </a:r>
          </a:p>
          <a:p>
            <a:pPr marL="0" indent="0">
              <a:buNone/>
            </a:pPr>
            <a:endParaRPr lang="en-GB" dirty="0" smtClean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CW Cursive Writing 22" panose="03050602040000000000" pitchFamily="66" charset="0"/>
              </a:rPr>
              <a:t>…because you said you wanted to learn about:</a:t>
            </a:r>
          </a:p>
          <a:p>
            <a:pPr marL="0" indent="0">
              <a:buNone/>
            </a:pPr>
            <a:endParaRPr lang="en-GB" dirty="0" smtClean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latin typeface="CCW Cursive Writing 22" panose="03050602040000000000" pitchFamily="66" charset="0"/>
              </a:rPr>
              <a:t>Big things, animals, insects, germs, fish, sharks, dinosaurs, castles, dragons, countries and forests.</a:t>
            </a: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52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What we already know.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dirty="0" smtClean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Write down some </a:t>
            </a:r>
            <a:r>
              <a:rPr lang="en-GB" b="1" dirty="0" smtClean="0">
                <a:latin typeface="CCW Cursive Writing 22" panose="03050602040000000000" pitchFamily="66" charset="0"/>
              </a:rPr>
              <a:t>big</a:t>
            </a:r>
            <a:r>
              <a:rPr lang="en-GB" dirty="0" smtClean="0">
                <a:latin typeface="CCW Cursive Writing 22" panose="03050602040000000000" pitchFamily="66" charset="0"/>
              </a:rPr>
              <a:t> land animals on one side of your page/Post-it note and some </a:t>
            </a:r>
            <a:r>
              <a:rPr lang="en-GB" b="1" dirty="0" smtClean="0">
                <a:latin typeface="CCW Cursive Writing 22" panose="03050602040000000000" pitchFamily="66" charset="0"/>
              </a:rPr>
              <a:t>small</a:t>
            </a:r>
            <a:r>
              <a:rPr lang="en-GB" dirty="0" smtClean="0">
                <a:latin typeface="CCW Cursive Writing 22" panose="03050602040000000000" pitchFamily="66" charset="0"/>
              </a:rPr>
              <a:t> land animals on the other.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Then write a fact/ some facts about them some of the animals you have chosen.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Example: </a:t>
            </a:r>
          </a:p>
          <a:p>
            <a:pPr marL="0" indent="0">
              <a:buNone/>
            </a:pPr>
            <a:r>
              <a:rPr lang="en-GB" dirty="0" smtClean="0">
                <a:latin typeface="CCW Cursive Writing 22" panose="03050602040000000000" pitchFamily="66" charset="0"/>
              </a:rPr>
              <a:t>Big: elephants – live in Africa + have big tusks.</a:t>
            </a:r>
          </a:p>
          <a:p>
            <a:pPr marL="0" indent="0">
              <a:buNone/>
            </a:pPr>
            <a:r>
              <a:rPr lang="en-GB" dirty="0" smtClean="0">
                <a:latin typeface="CCW Cursive Writing 22" panose="03050602040000000000" pitchFamily="66" charset="0"/>
              </a:rPr>
              <a:t>Small: mosquitoes – suck blood</a:t>
            </a:r>
          </a:p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63000">
              <a:schemeClr val="accent6">
                <a:lumMod val="40000"/>
                <a:lumOff val="60000"/>
              </a:schemeClr>
            </a:gs>
            <a:gs pos="83000">
              <a:srgbClr val="FFFF00"/>
            </a:gs>
            <a:gs pos="100000">
              <a:schemeClr val="accent6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Then do the same for sea animals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Some big, some small and some facts about them.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sz="4000" dirty="0" smtClean="0">
                <a:latin typeface="CCW Cursive Writing 22" panose="03050602040000000000" pitchFamily="66" charset="0"/>
              </a:rPr>
              <a:t>Finally do the same for anything else…prehistoric animals, buildings, countries etc.</a:t>
            </a:r>
            <a:endParaRPr lang="en-GB" sz="4000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7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smtClean="0">
                <a:latin typeface="CCW Cursive Writing 22" panose="03050602040000000000" pitchFamily="66" charset="0"/>
              </a:rPr>
              <a:t>We are going to start by writing some sentences about </a:t>
            </a:r>
            <a:r>
              <a:rPr lang="en-GB" sz="3200" b="1" dirty="0" smtClean="0">
                <a:latin typeface="CCW Cursive Writing 22" panose="03050602040000000000" pitchFamily="66" charset="0"/>
              </a:rPr>
              <a:t>what we already know</a:t>
            </a:r>
            <a:r>
              <a:rPr lang="en-GB" sz="3200" b="1" dirty="0" smtClean="0">
                <a:latin typeface="CCW Cursive Writing 22" panose="03050602040000000000" pitchFamily="66" charset="0"/>
              </a:rPr>
              <a:t>. </a:t>
            </a:r>
            <a:r>
              <a:rPr lang="en-GB" sz="3200" dirty="0" smtClean="0">
                <a:latin typeface="CCW Cursive Writing 22" panose="03050602040000000000" pitchFamily="66" charset="0"/>
              </a:rPr>
              <a:t>These are statements.</a:t>
            </a:r>
            <a:endParaRPr lang="en-GB" sz="3200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983686" cy="4351338"/>
          </a:xfrm>
        </p:spPr>
        <p:txBody>
          <a:bodyPr>
            <a:normAutofit fontScale="77500" lnSpcReduction="20000"/>
          </a:bodyPr>
          <a:lstStyle/>
          <a:p>
            <a:endParaRPr lang="en-GB" dirty="0" smtClean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What do sentences need?</a:t>
            </a:r>
          </a:p>
          <a:p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Capital at the start, full stop at the end, have to make sense.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>
                <a:latin typeface="CCW Cursive Writing 22" panose="03050602040000000000" pitchFamily="66" charset="0"/>
              </a:rPr>
              <a:t>S</a:t>
            </a:r>
            <a:r>
              <a:rPr lang="en-GB" dirty="0" smtClean="0">
                <a:latin typeface="CCW Cursive Writing 22" panose="03050602040000000000" pitchFamily="66" charset="0"/>
              </a:rPr>
              <a:t>tart your first sentence with:</a:t>
            </a:r>
          </a:p>
          <a:p>
            <a:pPr marL="0" indent="0">
              <a:buNone/>
            </a:pPr>
            <a:endParaRPr lang="en-GB" dirty="0" smtClean="0">
              <a:latin typeface="CCW Cursive Writing 22" panose="03050602040000000000" pitchFamily="66" charset="0"/>
            </a:endParaRPr>
          </a:p>
          <a:p>
            <a:pPr marL="0" indent="0" algn="ctr">
              <a:buNone/>
            </a:pPr>
            <a:r>
              <a:rPr lang="en-GB" sz="3900" b="1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I already know that</a:t>
            </a:r>
          </a:p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Before you write, </a:t>
            </a:r>
            <a:r>
              <a:rPr lang="en-GB" u="sng" dirty="0" smtClean="0">
                <a:latin typeface="CCW Cursive Writing 22" panose="03050602040000000000" pitchFamily="66" charset="0"/>
              </a:rPr>
              <a:t>say</a:t>
            </a:r>
            <a:r>
              <a:rPr lang="en-GB" dirty="0" smtClean="0">
                <a:latin typeface="CCW Cursive Writing 22" panose="03050602040000000000" pitchFamily="66" charset="0"/>
              </a:rPr>
              <a:t> a sentence starting this way.</a:t>
            </a:r>
          </a:p>
          <a:p>
            <a:pPr marL="0" indent="0">
              <a:buNone/>
            </a:pPr>
            <a:r>
              <a:rPr lang="en-GB" dirty="0" smtClean="0">
                <a:latin typeface="CCW Cursive Writing 22" panose="03050602040000000000" pitchFamily="66" charset="0"/>
              </a:rPr>
              <a:t>*Challenge: add “</a:t>
            </a: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and I also know that</a:t>
            </a:r>
            <a:r>
              <a:rPr lang="en-GB" dirty="0" smtClean="0">
                <a:latin typeface="CCW Cursive Writing 22" panose="03050602040000000000" pitchFamily="66" charset="0"/>
              </a:rPr>
              <a:t>”</a:t>
            </a: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10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74000">
              <a:schemeClr val="accent6">
                <a:lumMod val="40000"/>
                <a:lumOff val="60000"/>
              </a:schemeClr>
            </a:gs>
            <a:gs pos="83000">
              <a:schemeClr val="accent6">
                <a:lumMod val="60000"/>
                <a:lumOff val="40000"/>
              </a:schemeClr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Now let’s write some of the sentences down.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Remember, the first sentence will start: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I already know that</a:t>
            </a:r>
          </a:p>
          <a:p>
            <a:pPr marL="0" indent="0">
              <a:buNone/>
            </a:pPr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It will end with a full stop.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A second sentence could start: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I also know that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It is true that</a:t>
            </a:r>
            <a:endParaRPr lang="en-GB" dirty="0">
              <a:solidFill>
                <a:srgbClr val="FF0000"/>
              </a:solidFill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5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00"/>
            </a:gs>
            <a:gs pos="74000">
              <a:schemeClr val="accent4">
                <a:lumMod val="20000"/>
                <a:lumOff val="80000"/>
              </a:schemeClr>
            </a:gs>
            <a:gs pos="83000">
              <a:schemeClr val="accent4">
                <a:lumMod val="40000"/>
                <a:lumOff val="60000"/>
              </a:schemeClr>
            </a:gs>
            <a:gs pos="100000">
              <a:srgbClr val="FFC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A different sort of sentence is a question.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250723" cy="4351338"/>
          </a:xfrm>
        </p:spPr>
        <p:txBody>
          <a:bodyPr>
            <a:normAutofit fontScale="92500" lnSpcReduction="20000"/>
          </a:bodyPr>
          <a:lstStyle/>
          <a:p>
            <a:endParaRPr lang="en-GB" dirty="0" smtClean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It still needs a capital letter.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It often starts with </a:t>
            </a:r>
            <a:r>
              <a:rPr lang="en-GB" b="1" dirty="0" smtClean="0">
                <a:latin typeface="CCW Cursive Writing 22" panose="03050602040000000000" pitchFamily="66" charset="0"/>
              </a:rPr>
              <a:t>who/what/where/ when/how/why, or is/was/can/do</a:t>
            </a:r>
            <a:r>
              <a:rPr lang="en-GB" dirty="0" smtClean="0">
                <a:latin typeface="CCW Cursive Writing 22" panose="03050602040000000000" pitchFamily="66" charset="0"/>
              </a:rPr>
              <a:t>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It ends with a question mark</a:t>
            </a:r>
            <a:r>
              <a:rPr lang="en-GB" dirty="0" smtClean="0">
                <a:latin typeface="CCW Cursive Writing 22" panose="03050602040000000000" pitchFamily="66" charset="0"/>
              </a:rPr>
              <a:t>.</a:t>
            </a:r>
          </a:p>
          <a:p>
            <a:pPr marL="0" indent="0">
              <a:buNone/>
            </a:pPr>
            <a:endParaRPr lang="en-GB" dirty="0" smtClean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You use it to find out the answer to something.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pic>
        <p:nvPicPr>
          <p:cNvPr id="3" name="Content Placeholder 2" descr="Cartoon Smiley Questions · Free image on Pixabay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313" y="2882966"/>
            <a:ext cx="3011487" cy="2236656"/>
          </a:xfrm>
        </p:spPr>
      </p:pic>
    </p:spTree>
    <p:extLst>
      <p:ext uri="{BB962C8B-B14F-4D97-AF65-F5344CB8AC3E}">
        <p14:creationId xmlns:p14="http://schemas.microsoft.com/office/powerpoint/2010/main" val="746467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Here are some examples.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What</a:t>
            </a:r>
            <a:r>
              <a:rPr lang="en-GB" dirty="0" smtClean="0">
                <a:latin typeface="CCW Cursive Writing 22" panose="03050602040000000000" pitchFamily="66" charset="0"/>
              </a:rPr>
              <a:t> do elephants eat</a:t>
            </a: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?</a:t>
            </a:r>
            <a:r>
              <a:rPr lang="en-GB" dirty="0" smtClean="0">
                <a:latin typeface="CCW Cursive Writing 22" panose="03050602040000000000" pitchFamily="66" charset="0"/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How</a:t>
            </a:r>
            <a:r>
              <a:rPr lang="en-GB" dirty="0" smtClean="0">
                <a:latin typeface="CCW Cursive Writing 22" panose="03050602040000000000" pitchFamily="66" charset="0"/>
              </a:rPr>
              <a:t> long do they live</a:t>
            </a: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?</a:t>
            </a:r>
            <a:r>
              <a:rPr lang="en-GB" dirty="0" smtClean="0">
                <a:latin typeface="CCW Cursive Writing 22" panose="03050602040000000000" pitchFamily="66" charset="0"/>
              </a:rPr>
              <a:t> </a:t>
            </a:r>
          </a:p>
          <a:p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Why</a:t>
            </a:r>
            <a:r>
              <a:rPr lang="en-GB" dirty="0" smtClean="0">
                <a:latin typeface="CCW Cursive Writing 22" panose="03050602040000000000" pitchFamily="66" charset="0"/>
              </a:rPr>
              <a:t> do they have tusks</a:t>
            </a: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?</a:t>
            </a:r>
          </a:p>
          <a:p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How</a:t>
            </a:r>
            <a:r>
              <a:rPr lang="en-GB" dirty="0" smtClean="0">
                <a:latin typeface="CCW Cursive Writing 22" panose="03050602040000000000" pitchFamily="66" charset="0"/>
              </a:rPr>
              <a:t> heavy are elephant babies</a:t>
            </a:r>
            <a:r>
              <a:rPr lang="en-GB" dirty="0" smtClean="0">
                <a:solidFill>
                  <a:srgbClr val="FF0000"/>
                </a:solidFill>
                <a:latin typeface="CCW Cursive Writing 22" panose="03050602040000000000" pitchFamily="66" charset="0"/>
              </a:rPr>
              <a:t>?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Can you think of some questions about big and small things? 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pic>
        <p:nvPicPr>
          <p:cNvPr id="2" name="Picture 1" descr="Live in Edmonds? What do you call yourself? - My Edmonds New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307" y="365125"/>
            <a:ext cx="2504049" cy="2504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65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20000"/>
                <a:lumOff val="80000"/>
              </a:schemeClr>
            </a:gs>
            <a:gs pos="68000">
              <a:schemeClr val="accent1">
                <a:lumMod val="45000"/>
                <a:lumOff val="55000"/>
              </a:schemeClr>
            </a:gs>
            <a:gs pos="97000">
              <a:schemeClr val="accent6">
                <a:lumMod val="20000"/>
                <a:lumOff val="80000"/>
              </a:schemeClr>
            </a:gs>
            <a:gs pos="84000">
              <a:schemeClr val="accent6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5556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CW Cursive Writing 22" panose="03050602040000000000" pitchFamily="66" charset="0"/>
              </a:rPr>
              <a:t>Underneath the sentences about things you already know, write some </a:t>
            </a:r>
            <a:r>
              <a:rPr lang="en-GB" b="1" dirty="0" smtClean="0">
                <a:latin typeface="CCW Cursive Writing 22" panose="03050602040000000000" pitchFamily="66" charset="0"/>
              </a:rPr>
              <a:t>questions</a:t>
            </a:r>
            <a:r>
              <a:rPr lang="en-GB" dirty="0" smtClean="0">
                <a:latin typeface="CCW Cursive Writing 22" panose="03050602040000000000" pitchFamily="66" charset="0"/>
              </a:rPr>
              <a:t>.</a:t>
            </a:r>
            <a:endParaRPr lang="en-GB" dirty="0">
              <a:latin typeface="CCW Cursive Writing 22" panose="03050602040000000000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99509"/>
            <a:ext cx="10515600" cy="3577454"/>
          </a:xfrm>
        </p:spPr>
        <p:txBody>
          <a:bodyPr>
            <a:normAutofit fontScale="92500" lnSpcReduction="10000"/>
          </a:bodyPr>
          <a:lstStyle/>
          <a:p>
            <a:endParaRPr lang="en-GB" dirty="0" smtClean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Remember a capital to start.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Remember a question word.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Remember to ask something.</a:t>
            </a:r>
          </a:p>
          <a:p>
            <a:r>
              <a:rPr lang="en-GB" dirty="0" smtClean="0">
                <a:latin typeface="CCW Cursive Writing 22" panose="03050602040000000000" pitchFamily="66" charset="0"/>
              </a:rPr>
              <a:t>Remember a question mark at the end.</a:t>
            </a:r>
          </a:p>
          <a:p>
            <a:endParaRPr lang="en-GB" dirty="0">
              <a:latin typeface="CCW Cursive Writing 22" panose="03050602040000000000" pitchFamily="66" charset="0"/>
            </a:endParaRPr>
          </a:p>
          <a:p>
            <a:r>
              <a:rPr lang="en-GB" dirty="0" smtClean="0">
                <a:latin typeface="CCW Cursive Writing 22" panose="03050602040000000000" pitchFamily="66" charset="0"/>
              </a:rPr>
              <a:t>Read your finished work back to check it makes sense.</a:t>
            </a:r>
            <a:endParaRPr lang="en-GB" dirty="0">
              <a:latin typeface="CCW Cursive Writing 22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1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387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CCW Cursive Writing 22</vt:lpstr>
      <vt:lpstr>Office Theme</vt:lpstr>
      <vt:lpstr>Our topic this term is called…</vt:lpstr>
      <vt:lpstr>What we already know.</vt:lpstr>
      <vt:lpstr>Then do the same for sea animals</vt:lpstr>
      <vt:lpstr>We are going to start by writing some sentences about what we already know. These are statements.</vt:lpstr>
      <vt:lpstr>Now let’s write some of the sentences down.</vt:lpstr>
      <vt:lpstr>A different sort of sentence is a question.</vt:lpstr>
      <vt:lpstr>Here are some examples.</vt:lpstr>
      <vt:lpstr>Underneath the sentences about things you already know, write some questions.</vt:lpstr>
    </vt:vector>
  </TitlesOfParts>
  <Company>Perryfields Infant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cchampion</dc:creator>
  <cp:lastModifiedBy>cchampion</cp:lastModifiedBy>
  <cp:revision>12</cp:revision>
  <dcterms:created xsi:type="dcterms:W3CDTF">2020-09-06T14:33:28Z</dcterms:created>
  <dcterms:modified xsi:type="dcterms:W3CDTF">2021-01-01T10:30:47Z</dcterms:modified>
</cp:coreProperties>
</file>