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65" r:id="rId6"/>
    <p:sldId id="266" r:id="rId7"/>
    <p:sldId id="2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63D8-349B-4B4E-9617-E9F4378B63ED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04CB-9D8B-4A4D-A93C-83B8E9BC9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006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63D8-349B-4B4E-9617-E9F4378B63ED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04CB-9D8B-4A4D-A93C-83B8E9BC9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687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63D8-349B-4B4E-9617-E9F4378B63ED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04CB-9D8B-4A4D-A93C-83B8E9BC9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661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63D8-349B-4B4E-9617-E9F4378B63ED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04CB-9D8B-4A4D-A93C-83B8E9BC9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580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63D8-349B-4B4E-9617-E9F4378B63ED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04CB-9D8B-4A4D-A93C-83B8E9BC9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468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63D8-349B-4B4E-9617-E9F4378B63ED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04CB-9D8B-4A4D-A93C-83B8E9BC9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462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63D8-349B-4B4E-9617-E9F4378B63ED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04CB-9D8B-4A4D-A93C-83B8E9BC9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78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63D8-349B-4B4E-9617-E9F4378B63ED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04CB-9D8B-4A4D-A93C-83B8E9BC9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79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63D8-349B-4B4E-9617-E9F4378B63ED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04CB-9D8B-4A4D-A93C-83B8E9BC9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14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63D8-349B-4B4E-9617-E9F4378B63ED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04CB-9D8B-4A4D-A93C-83B8E9BC9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966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C63D8-349B-4B4E-9617-E9F4378B63ED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04CB-9D8B-4A4D-A93C-83B8E9BC9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419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C63D8-349B-4B4E-9617-E9F4378B63ED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D04CB-9D8B-4A4D-A93C-83B8E9BC9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556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Last week, we learned some facts about Edward Jenner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155371"/>
            <a:ext cx="10515600" cy="4021592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Can you remember…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year he was born?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His father’s job?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When he got married?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His wife’s name?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disease he first vaccinated a boy against in 1796?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When he died?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File:Edward Jenner, with a view of Berkeley, Glos. Oil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719" y="1201783"/>
            <a:ext cx="2459435" cy="3030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52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Here are the answers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year he was born?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His father’s job?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When he got married?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His wife’s name?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disease he first vaccinated a boy against in 1796?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When he died?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1749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Vicar in Gloucestershire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1788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Catharine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Smallpox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1823</a:t>
            </a:r>
          </a:p>
        </p:txBody>
      </p:sp>
    </p:spTree>
    <p:extLst>
      <p:ext uri="{BB962C8B-B14F-4D97-AF65-F5344CB8AC3E}">
        <p14:creationId xmlns:p14="http://schemas.microsoft.com/office/powerpoint/2010/main" val="390227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Today we are going to create a timeline about Edward Jenner’s life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But first, a word about dates.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year Edward Jenner was born was </a:t>
            </a:r>
          </a:p>
          <a:p>
            <a:pPr marL="0" indent="0" algn="ctr">
              <a:buNone/>
            </a:pPr>
            <a:r>
              <a:rPr lang="en-GB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GB" sz="6000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n-GB" sz="6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You read this in 2 parts:       </a:t>
            </a:r>
            <a:r>
              <a:rPr lang="en-GB" sz="4800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endParaRPr lang="en-GB" sz="48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19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To make a timeline, you look at the first part first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 first 2 numbers are the hundreds of years.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Edward Jenner lived from 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49 until 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23.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So some of his key dates begin 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and some begin 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Which comes first, 17 or 18?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17 of course!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So all the dates with 17 come before any of the years with 18 at the start.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78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41478"/>
            <a:ext cx="10215154" cy="1325563"/>
          </a:xfrm>
        </p:spPr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Make a pile of all the dates with 17 at the start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5283"/>
          </a:xfrm>
        </p:spPr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Then look at the second part of those numbers.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Can you put them in order?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70        96        49</a:t>
            </a:r>
          </a:p>
          <a:p>
            <a:pPr marL="0" indent="0" algn="ctr">
              <a:buNone/>
            </a:pPr>
            <a:endParaRPr lang="en-GB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GB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49        70        96</a:t>
            </a:r>
            <a:endParaRPr lang="en-GB" sz="4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00401" y="5024196"/>
            <a:ext cx="903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en-GB" sz="4800" dirty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73041" y="5024196"/>
            <a:ext cx="903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en-GB" sz="4800" dirty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53300" y="5024196"/>
            <a:ext cx="903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en-GB" sz="4800" dirty="0">
              <a:solidFill>
                <a:srgbClr val="FF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51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Then repeat with any numbers that have 18 at the start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All today’s dates have </a:t>
            </a:r>
            <a:r>
              <a:rPr lang="en-GB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at the start.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I have also put pictures on to help.</a:t>
            </a: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Obviously you can’t die before you are married or go to school before you are born! Think about what makes sense.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Family Group, of a Man his Wife and Baby, Francesco Bartolozzi RA,  1728–1815, Italian, active in Britain (1764–99), after Samuel Shelley, 1750–1808,  British, 1783, Engraving Stock Photo - Alamy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92" t="29496" r="34750" b="47495"/>
          <a:stretch/>
        </p:blipFill>
        <p:spPr bwMode="auto">
          <a:xfrm>
            <a:off x="8763045" y="5385435"/>
            <a:ext cx="1345384" cy="12249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Stumbling blocks to stepping stones: March 2013"/>
          <p:cNvPicPr/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1723" t="14588" r="-790" b="11294"/>
          <a:stretch/>
        </p:blipFill>
        <p:spPr bwMode="auto">
          <a:xfrm>
            <a:off x="5721531" y="5385435"/>
            <a:ext cx="1365069" cy="12249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 descr="Church of St Mary the Virgin, Berkeley © David Stowell cc-by-sa/2.0 ::  Geograph Britain and Ireland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965" y="5385435"/>
            <a:ext cx="1785122" cy="12249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789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Your job today is to make a timeline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6432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Cut out the pictures and dates TOGETHER.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Make a pile of dates starting 17.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Look at the second part of the dates and put them in order.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Stick them on a strip of paper in that order.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Do the same with the numbers starting 18.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There are some other dates that are important dates of the Georgian time.</a:t>
            </a: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*Challenge – where would 1714 (the start of the Georgian time), 1805 (the Battle of Trafalgar) and 1830 (the end of the Georgian time) go on the line?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File:Nelsons.column.closeup.london.arp.jpg - Simple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8861" y="1549149"/>
            <a:ext cx="2173139" cy="2694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623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408</Words>
  <Application>Microsoft Office PowerPoint</Application>
  <PresentationFormat>Widescreen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Last week, we learned some facts about Edward Jenner</vt:lpstr>
      <vt:lpstr>Here are the answers</vt:lpstr>
      <vt:lpstr>Today we are going to create a timeline about Edward Jenner’s life</vt:lpstr>
      <vt:lpstr>To make a timeline, you look at the first part first</vt:lpstr>
      <vt:lpstr>Make a pile of all the dates with 17 at the start</vt:lpstr>
      <vt:lpstr>Then repeat with any numbers that have 18 at the start</vt:lpstr>
      <vt:lpstr>Your job today is to make a timeline</vt:lpstr>
    </vt:vector>
  </TitlesOfParts>
  <Company>Perryfields Infant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cchampion</dc:creator>
  <cp:lastModifiedBy>Cathy Champion</cp:lastModifiedBy>
  <cp:revision>12</cp:revision>
  <dcterms:created xsi:type="dcterms:W3CDTF">2020-09-06T14:33:28Z</dcterms:created>
  <dcterms:modified xsi:type="dcterms:W3CDTF">2021-06-25T16:01:19Z</dcterms:modified>
</cp:coreProperties>
</file>