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72" r:id="rId7"/>
    <p:sldId id="259" r:id="rId8"/>
    <p:sldId id="262" r:id="rId9"/>
    <p:sldId id="263" r:id="rId10"/>
    <p:sldId id="274" r:id="rId11"/>
    <p:sldId id="273" r:id="rId12"/>
    <p:sldId id="260" r:id="rId13"/>
    <p:sldId id="264" r:id="rId14"/>
    <p:sldId id="261" r:id="rId15"/>
    <p:sldId id="265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BA9DA1-B343-C051-75B7-B8A7F8217475}" v="55" dt="2024-09-23T07:31:30.3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an williams" userId="S::bethan.williams@perryfields-inf.essex.sch.uk::c2ce7714-f562-4b25-a444-33804130925c" providerId="AD" clId="Web-{F0BA9DA1-B343-C051-75B7-B8A7F8217475}"/>
    <pc:docChg chg="modSld">
      <pc:chgData name="bethan williams" userId="S::bethan.williams@perryfields-inf.essex.sch.uk::c2ce7714-f562-4b25-a444-33804130925c" providerId="AD" clId="Web-{F0BA9DA1-B343-C051-75B7-B8A7F8217475}" dt="2024-09-23T07:31:29.645" v="51" actId="20577"/>
      <pc:docMkLst>
        <pc:docMk/>
      </pc:docMkLst>
      <pc:sldChg chg="modSp">
        <pc:chgData name="bethan williams" userId="S::bethan.williams@perryfields-inf.essex.sch.uk::c2ce7714-f562-4b25-a444-33804130925c" providerId="AD" clId="Web-{F0BA9DA1-B343-C051-75B7-B8A7F8217475}" dt="2024-09-23T07:29:08.698" v="15" actId="20577"/>
        <pc:sldMkLst>
          <pc:docMk/>
          <pc:sldMk cId="1066419553" sldId="258"/>
        </pc:sldMkLst>
        <pc:spChg chg="mod">
          <ac:chgData name="bethan williams" userId="S::bethan.williams@perryfields-inf.essex.sch.uk::c2ce7714-f562-4b25-a444-33804130925c" providerId="AD" clId="Web-{F0BA9DA1-B343-C051-75B7-B8A7F8217475}" dt="2024-09-23T07:29:08.698" v="15" actId="20577"/>
          <ac:spMkLst>
            <pc:docMk/>
            <pc:sldMk cId="1066419553" sldId="258"/>
            <ac:spMk id="3" creationId="{00000000-0000-0000-0000-000000000000}"/>
          </ac:spMkLst>
        </pc:spChg>
        <pc:picChg chg="mod">
          <ac:chgData name="bethan williams" userId="S::bethan.williams@perryfields-inf.essex.sch.uk::c2ce7714-f562-4b25-a444-33804130925c" providerId="AD" clId="Web-{F0BA9DA1-B343-C051-75B7-B8A7F8217475}" dt="2024-09-23T07:28:44.243" v="1" actId="14100"/>
          <ac:picMkLst>
            <pc:docMk/>
            <pc:sldMk cId="1066419553" sldId="258"/>
            <ac:picMk id="1026" creationId="{00000000-0000-0000-0000-000000000000}"/>
          </ac:picMkLst>
        </pc:picChg>
      </pc:sldChg>
      <pc:sldChg chg="modSp">
        <pc:chgData name="bethan williams" userId="S::bethan.williams@perryfields-inf.essex.sch.uk::c2ce7714-f562-4b25-a444-33804130925c" providerId="AD" clId="Web-{F0BA9DA1-B343-C051-75B7-B8A7F8217475}" dt="2024-09-23T07:31:16.535" v="49" actId="20577"/>
        <pc:sldMkLst>
          <pc:docMk/>
          <pc:sldMk cId="1245407292" sldId="261"/>
        </pc:sldMkLst>
        <pc:spChg chg="mod">
          <ac:chgData name="bethan williams" userId="S::bethan.williams@perryfields-inf.essex.sch.uk::c2ce7714-f562-4b25-a444-33804130925c" providerId="AD" clId="Web-{F0BA9DA1-B343-C051-75B7-B8A7F8217475}" dt="2024-09-23T07:31:16.535" v="49" actId="20577"/>
          <ac:spMkLst>
            <pc:docMk/>
            <pc:sldMk cId="1245407292" sldId="261"/>
            <ac:spMk id="3" creationId="{00000000-0000-0000-0000-000000000000}"/>
          </ac:spMkLst>
        </pc:spChg>
      </pc:sldChg>
      <pc:sldChg chg="modSp">
        <pc:chgData name="bethan williams" userId="S::bethan.williams@perryfields-inf.essex.sch.uk::c2ce7714-f562-4b25-a444-33804130925c" providerId="AD" clId="Web-{F0BA9DA1-B343-C051-75B7-B8A7F8217475}" dt="2024-09-23T07:30:31.141" v="21" actId="20577"/>
        <pc:sldMkLst>
          <pc:docMk/>
          <pc:sldMk cId="4281583764" sldId="264"/>
        </pc:sldMkLst>
        <pc:spChg chg="mod">
          <ac:chgData name="bethan williams" userId="S::bethan.williams@perryfields-inf.essex.sch.uk::c2ce7714-f562-4b25-a444-33804130925c" providerId="AD" clId="Web-{F0BA9DA1-B343-C051-75B7-B8A7F8217475}" dt="2024-09-23T07:30:31.141" v="21" actId="20577"/>
          <ac:spMkLst>
            <pc:docMk/>
            <pc:sldMk cId="4281583764" sldId="264"/>
            <ac:spMk id="3" creationId="{00000000-0000-0000-0000-000000000000}"/>
          </ac:spMkLst>
        </pc:spChg>
      </pc:sldChg>
      <pc:sldChg chg="modSp">
        <pc:chgData name="bethan williams" userId="S::bethan.williams@perryfields-inf.essex.sch.uk::c2ce7714-f562-4b25-a444-33804130925c" providerId="AD" clId="Web-{F0BA9DA1-B343-C051-75B7-B8A7F8217475}" dt="2024-09-23T07:31:29.645" v="51" actId="20577"/>
        <pc:sldMkLst>
          <pc:docMk/>
          <pc:sldMk cId="1586512840" sldId="265"/>
        </pc:sldMkLst>
        <pc:spChg chg="mod">
          <ac:chgData name="bethan williams" userId="S::bethan.williams@perryfields-inf.essex.sch.uk::c2ce7714-f562-4b25-a444-33804130925c" providerId="AD" clId="Web-{F0BA9DA1-B343-C051-75B7-B8A7F8217475}" dt="2024-09-23T07:31:29.645" v="51" actId="20577"/>
          <ac:spMkLst>
            <pc:docMk/>
            <pc:sldMk cId="1586512840" sldId="265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F974-D693-451A-B28A-E07618C06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F75A4B-F34D-418C-A203-53C47E3FE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0DD37-1F39-41FD-863D-2A0FE93B6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01492-75A3-4DC7-9B3B-2E7D9886D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D0861-8909-4C92-B0CA-A32989B78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38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6DE35-2E1E-4F06-AF1E-5F0E25EF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CB0B2-67F7-4E68-9857-DEFA3ACED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FAE4B-C4AE-4CA4-943D-99C7A9DC0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3EBF4-0AC4-4C14-90CB-1D41D405F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4DDD6-6911-4E0D-B5F7-400C3370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86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E459EF-0D79-4F7F-89DD-9B2EA7393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D85FC-4655-430B-BE3B-D7EF9D799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5CB00-431B-43D8-B019-ACE9CF43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9D35F-23CE-4FF6-AA52-0DC04C19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E54F8-85A7-4C33-A976-A8948D297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5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9BEEA-4FB0-47E5-863E-C98E1F9E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45173-8DA9-40B6-A8FE-6F3331F23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9C225-0A01-45FB-A939-612D91F31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63914-F685-49C0-9933-32718C7B8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4DAB3-1352-4897-BA97-71305F5E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7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7C97A-DB3A-484B-B3F9-D3ED1AE56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DC6CA-C002-43E5-BF4B-ADF0DD58C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F959F-9B3C-44ED-BB10-48EE4611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A30B2-B7C8-4669-860F-0D051223F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A16CC-F727-4F28-ACD4-025BB4A34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28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039F-4C24-448C-B39A-A96691D13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B12B4-D18E-4C64-8E8D-B252C2E4B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479D7-D410-45DE-A20A-7BD26407D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9F0A2-3C4C-4522-A3F9-6E4D780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6447C-BE4B-4714-BF00-AA57CA392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9777A-B54A-49E3-B466-9C4DB5B2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80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420CA-33E1-4ED5-AEBB-C6C0FF0A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8DE72-8318-4BEE-9816-95E0C2AF1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2FC74-CD12-4AF6-B415-3FBB22720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219B78-0B22-423A-9387-A34DEB879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24495-F6E9-4921-9FAC-3F82E3ABF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BA5CAD-E72C-4290-BA87-7473055DF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2FEA85-3847-40AA-A164-FB7BC8DA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3399D-D4ED-46C4-A46A-545E640F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5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EE688-6260-476F-B139-B927E65CF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0C028-7A8D-4135-B0ED-917251DB9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C72DB-33BF-4C51-B271-2F94F907B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6A121-E343-46D9-B8B1-B3D041ED5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5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0D6747-34BD-4D37-8D63-F249894A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EE9BA0-DD57-4257-8981-00C621D8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E29AB-4D0F-4983-BA69-E89041F43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44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93B4-E550-4827-B03A-4111CAC3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AD4B5-F15F-4C5D-A32B-89FA46AA3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27E6D-AA03-47BB-B3D1-BDCD82F8F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02449-DE2F-41B8-8FE5-CEDE1F6E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08371-0D5E-4633-917B-4E851D7EE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52540-0419-46A8-BCAF-C1DF2BD9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38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96AF-950C-4D5D-9693-71BD9FC7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7B3C1-8041-427E-9F47-F0A27D2D09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91E46-9A1E-4AD3-B9AF-15C797D9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39043-5627-40C7-BA02-A2C89EAA1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5E68-EA8B-482A-9CCB-E2EE8EDD5D83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D3C43-B56E-4344-973F-D55C27909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0ABCF-7BA3-4D50-A917-B970B33F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30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3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0B3AAE-7B60-46EC-AFC1-1588E1CE5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4C117-02CC-4D54-88CA-717702287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E7F05-E1C9-4EF1-96C5-E7C08DC41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C5E68-EA8B-482A-9CCB-E2EE8EDD5D83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53A7-C4F7-4428-B0EE-626052D07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32F36-9492-4553-9822-D47E2B0F0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E44CE-665C-40AC-BEFC-82A18EBB6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49976"/>
            <a:ext cx="9144000" cy="1341529"/>
          </a:xfrm>
        </p:spPr>
        <p:txBody>
          <a:bodyPr>
            <a:noAutofit/>
          </a:bodyPr>
          <a:lstStyle/>
          <a:p>
            <a:r>
              <a:rPr lang="en-GB" sz="8800" dirty="0"/>
              <a:t>Welcome to Foundation Stage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0650" y="3344924"/>
            <a:ext cx="9144000" cy="1655762"/>
          </a:xfrm>
        </p:spPr>
        <p:txBody>
          <a:bodyPr>
            <a:noAutofit/>
          </a:bodyPr>
          <a:lstStyle/>
          <a:p>
            <a:r>
              <a:rPr lang="en-GB" sz="5400" dirty="0"/>
              <a:t>Ruby Class and </a:t>
            </a:r>
          </a:p>
          <a:p>
            <a:r>
              <a:rPr lang="en-GB" sz="5400" dirty="0"/>
              <a:t>Topaz Class</a:t>
            </a:r>
          </a:p>
        </p:txBody>
      </p:sp>
    </p:spTree>
    <p:extLst>
      <p:ext uri="{BB962C8B-B14F-4D97-AF65-F5344CB8AC3E}">
        <p14:creationId xmlns:p14="http://schemas.microsoft.com/office/powerpoint/2010/main" val="390810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Behaviour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88015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/>
              <a:t>Each class has a set of golden rules. We use a Rainbow, sun, cloud and rain behaviour system. </a:t>
            </a:r>
          </a:p>
          <a:p>
            <a:endParaRPr lang="en-GB" dirty="0"/>
          </a:p>
          <a:p>
            <a:r>
              <a:rPr lang="en-GB" dirty="0"/>
              <a:t>Positive strategies are used, such as star of the week, stickers, Pom </a:t>
            </a:r>
            <a:r>
              <a:rPr lang="en-GB" dirty="0" err="1"/>
              <a:t>pom</a:t>
            </a:r>
            <a:r>
              <a:rPr lang="en-GB" dirty="0"/>
              <a:t> jars, lunch time awards and top trophy.</a:t>
            </a:r>
          </a:p>
          <a:p>
            <a:endParaRPr lang="en-GB" dirty="0"/>
          </a:p>
          <a:p>
            <a:r>
              <a:rPr lang="en-GB" dirty="0"/>
              <a:t>We expect the children to look after the resources and each other.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8831664" y="365125"/>
            <a:ext cx="2103120" cy="193330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143BF-E9B8-4C67-BA02-CD9F0F4C45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13415" r="3846" b="9469"/>
          <a:stretch/>
        </p:blipFill>
        <p:spPr>
          <a:xfrm rot="5400000">
            <a:off x="8208614" y="3065168"/>
            <a:ext cx="3831879" cy="286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83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" y="1381124"/>
            <a:ext cx="7039708" cy="52555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Set on Friday and due in on the following Wednesday, this will include either handwriting practise, a maths activity, or a topic related project </a:t>
            </a:r>
          </a:p>
          <a:p>
            <a:r>
              <a:rPr lang="en-GB" dirty="0"/>
              <a:t>Reading 5 times a week where possible please</a:t>
            </a:r>
          </a:p>
          <a:p>
            <a:r>
              <a:rPr lang="en-GB" dirty="0"/>
              <a:t>Letter sound recognition practise</a:t>
            </a:r>
          </a:p>
          <a:p>
            <a:r>
              <a:rPr lang="en-GB" dirty="0"/>
              <a:t>Tricky word recognition</a:t>
            </a:r>
          </a:p>
          <a:p>
            <a:r>
              <a:rPr lang="en-GB" dirty="0"/>
              <a:t>Name writing practise </a:t>
            </a:r>
          </a:p>
          <a:p>
            <a:r>
              <a:rPr lang="en-GB" dirty="0"/>
              <a:t>Spelling Shed (After Christmas) </a:t>
            </a:r>
          </a:p>
          <a:p>
            <a:r>
              <a:rPr lang="en-GB" dirty="0">
                <a:cs typeface="Calibri" panose="020F0502020204030204"/>
              </a:rPr>
              <a:t>Rocket Phonics Online (After half term) </a:t>
            </a:r>
          </a:p>
          <a:p>
            <a:endParaRPr lang="en-GB" dirty="0"/>
          </a:p>
          <a:p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</p:txBody>
      </p:sp>
      <p:sp>
        <p:nvSpPr>
          <p:cNvPr id="4" name="AutoShape 2" descr="Image result for homework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0" name="Picture 6" descr="Image result for homework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926" y="1690688"/>
            <a:ext cx="3572363" cy="395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407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8178"/>
            <a:ext cx="10515600" cy="1325563"/>
          </a:xfrm>
        </p:spPr>
        <p:txBody>
          <a:bodyPr/>
          <a:lstStyle/>
          <a:p>
            <a:r>
              <a:rPr lang="en-GB" dirty="0"/>
              <a:t>Sources of 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1252025"/>
            <a:ext cx="11030243" cy="54723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 dirty="0"/>
              <a:t>If you have any worries or concerns please speak to us after school.  You can also make an appointment. </a:t>
            </a:r>
          </a:p>
          <a:p>
            <a:r>
              <a:rPr lang="en-GB" sz="3600" dirty="0"/>
              <a:t>Parents evening Thursday 17</a:t>
            </a:r>
            <a:r>
              <a:rPr lang="en-GB" sz="3600" baseline="30000" dirty="0"/>
              <a:t>th</a:t>
            </a:r>
            <a:r>
              <a:rPr lang="en-GB" sz="3600" dirty="0"/>
              <a:t> and Tuesday 22</a:t>
            </a:r>
            <a:r>
              <a:rPr lang="en-GB" sz="3600" baseline="30000" dirty="0"/>
              <a:t>nd</a:t>
            </a:r>
            <a:r>
              <a:rPr lang="en-GB" sz="3600" dirty="0"/>
              <a:t> October</a:t>
            </a:r>
            <a:r>
              <a:rPr lang="en-GB" sz="3600" baseline="30000" dirty="0"/>
              <a:t>  </a:t>
            </a:r>
          </a:p>
          <a:p>
            <a:r>
              <a:rPr lang="en-GB" sz="3600" dirty="0"/>
              <a:t>Weekly Foundation stage newsletter.</a:t>
            </a:r>
          </a:p>
          <a:p>
            <a:r>
              <a:rPr lang="en-GB" sz="3600" dirty="0"/>
              <a:t>Perryfields post</a:t>
            </a:r>
          </a:p>
          <a:p>
            <a:r>
              <a:rPr lang="en-GB" sz="3600" dirty="0"/>
              <a:t>School Ping</a:t>
            </a:r>
          </a:p>
          <a:p>
            <a:r>
              <a:rPr lang="en-GB" sz="3600" dirty="0"/>
              <a:t>School website</a:t>
            </a:r>
          </a:p>
          <a:p>
            <a:r>
              <a:rPr lang="en-GB" sz="3600" dirty="0"/>
              <a:t>Please label school uniform</a:t>
            </a:r>
          </a:p>
          <a:p>
            <a:r>
              <a:rPr lang="en-GB" sz="3600" dirty="0"/>
              <a:t>Bring in a water bottle every day</a:t>
            </a:r>
          </a:p>
          <a:p>
            <a:pPr marL="0" indent="0">
              <a:buNone/>
            </a:pPr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512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Any questions?</a:t>
            </a:r>
          </a:p>
        </p:txBody>
      </p:sp>
      <p:pic>
        <p:nvPicPr>
          <p:cNvPr id="9226" name="Picture 10" descr="Question mark clip art free clipart images imag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89" y="1690688"/>
            <a:ext cx="3970222" cy="49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33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 the team…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45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Class Teacher’s </a:t>
            </a:r>
          </a:p>
          <a:p>
            <a:pPr marL="0" indent="0">
              <a:buNone/>
            </a:pPr>
            <a:r>
              <a:rPr lang="en-GB" dirty="0"/>
              <a:t>Miss Williams and Mrs Lovett</a:t>
            </a:r>
          </a:p>
          <a:p>
            <a:pPr marL="0" indent="0">
              <a:buNone/>
            </a:pPr>
            <a:r>
              <a:rPr lang="en-GB" dirty="0"/>
              <a:t>LSA’s </a:t>
            </a:r>
          </a:p>
          <a:p>
            <a:pPr marL="0" indent="0">
              <a:buNone/>
            </a:pPr>
            <a:r>
              <a:rPr lang="en-GB" dirty="0"/>
              <a:t>Mrs Pope, Mrs Mohur and Mrs Shankar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Thursday morning:</a:t>
            </a:r>
          </a:p>
          <a:p>
            <a:pPr marL="0" indent="0">
              <a:buNone/>
            </a:pPr>
            <a:r>
              <a:rPr lang="en-US" dirty="0"/>
              <a:t>P</a:t>
            </a:r>
            <a:r>
              <a:rPr lang="en-GB" dirty="0"/>
              <a:t>E with specialist PE coach</a:t>
            </a:r>
          </a:p>
          <a:p>
            <a:pPr marL="0" indent="0">
              <a:buNone/>
            </a:pPr>
            <a:r>
              <a:rPr lang="en-GB" dirty="0">
                <a:cs typeface="Calibri" panose="020F0502020204030204"/>
              </a:rPr>
              <a:t>Friday Afternoon: Mr Bowen </a:t>
            </a:r>
          </a:p>
          <a:p>
            <a:endParaRPr lang="en-GB" dirty="0">
              <a:cs typeface="Calibri" panose="020F0502020204030204"/>
            </a:endParaRPr>
          </a:p>
          <a:p>
            <a:pPr marL="0" indent="0">
              <a:buNone/>
            </a:pPr>
            <a:endParaRPr lang="en-GB" dirty="0">
              <a:cs typeface="Calibri" panose="020F0502020204030204"/>
            </a:endParaRPr>
          </a:p>
        </p:txBody>
      </p:sp>
      <p:pic>
        <p:nvPicPr>
          <p:cNvPr id="1026" name="Picture 2" descr="Image result for team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3"/>
          <a:stretch/>
        </p:blipFill>
        <p:spPr bwMode="auto">
          <a:xfrm>
            <a:off x="6738480" y="2049264"/>
            <a:ext cx="4624391" cy="26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419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/>
              <a:t>Our Daily Routine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7813"/>
            <a:ext cx="10515600" cy="45882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Register and Zones of Regulation </a:t>
            </a:r>
          </a:p>
          <a:p>
            <a:r>
              <a:rPr lang="en-GB" dirty="0"/>
              <a:t>Phonics </a:t>
            </a:r>
          </a:p>
          <a:p>
            <a:r>
              <a:rPr lang="en-GB" dirty="0"/>
              <a:t>Morning Session 1 – adult directed activity (literacy/maths) discovery time (indoors and outdoors) </a:t>
            </a:r>
          </a:p>
          <a:p>
            <a:r>
              <a:rPr lang="en-GB" dirty="0"/>
              <a:t>Milk/Playtime / snack/ story</a:t>
            </a:r>
          </a:p>
          <a:p>
            <a:r>
              <a:rPr lang="en-GB" dirty="0"/>
              <a:t>Morning session 2 - adult directed activity (literacy/maths) discovery time (indoors and outdoors) continued </a:t>
            </a:r>
          </a:p>
          <a:p>
            <a:r>
              <a:rPr lang="en-GB" dirty="0"/>
              <a:t>Lunch</a:t>
            </a:r>
          </a:p>
          <a:p>
            <a:r>
              <a:rPr lang="en-GB" dirty="0"/>
              <a:t>Maths session </a:t>
            </a:r>
          </a:p>
          <a:p>
            <a:r>
              <a:rPr lang="en-GB" dirty="0"/>
              <a:t>Afternoon session – individual reading, adult directed activity (topic), discovery time </a:t>
            </a:r>
          </a:p>
          <a:p>
            <a:r>
              <a:rPr lang="en-GB" dirty="0"/>
              <a:t>Story time  </a:t>
            </a:r>
          </a:p>
          <a:p>
            <a:r>
              <a:rPr lang="en-GB" dirty="0"/>
              <a:t>Home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32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90675"/>
            <a:ext cx="5858022" cy="5049276"/>
          </a:xfrm>
        </p:spPr>
        <p:txBody>
          <a:bodyPr>
            <a:normAutofit/>
          </a:bodyPr>
          <a:lstStyle/>
          <a:p>
            <a:r>
              <a:rPr lang="en-GB" dirty="0"/>
              <a:t>Cross curricular and topic based approach. </a:t>
            </a:r>
          </a:p>
          <a:p>
            <a:r>
              <a:rPr lang="en-GB" dirty="0"/>
              <a:t>Literacy, phonics, reading and maths every day.</a:t>
            </a:r>
          </a:p>
          <a:p>
            <a:r>
              <a:rPr lang="en-GB" dirty="0"/>
              <a:t>Regular use of the ICT suite and access to iPads.</a:t>
            </a:r>
          </a:p>
          <a:p>
            <a:r>
              <a:rPr lang="en-GB" dirty="0"/>
              <a:t>PE twice a week – currently Thursday and Friday.</a:t>
            </a:r>
          </a:p>
          <a:p>
            <a:r>
              <a:rPr lang="en-GB" dirty="0"/>
              <a:t> Please remove earrings before PE days – we are not allowed to tape over anymore.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Image result for curriculum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2261723"/>
            <a:ext cx="4860974" cy="325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48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1505242"/>
            <a:ext cx="6513341" cy="5352757"/>
          </a:xfrm>
        </p:spPr>
        <p:txBody>
          <a:bodyPr>
            <a:normAutofit/>
          </a:bodyPr>
          <a:lstStyle/>
          <a:p>
            <a:r>
              <a:rPr lang="en-GB" sz="3200" dirty="0"/>
              <a:t>Decodable book, shared reading book, Little book of sounds and Tricky word keyring. </a:t>
            </a:r>
          </a:p>
          <a:p>
            <a:r>
              <a:rPr lang="en-GB" sz="3200" dirty="0"/>
              <a:t>Please record a comment when you hear your child read. Useful things to mention are sound recognition, tricky words, blending, engagement and enjoyment with the book.</a:t>
            </a:r>
          </a:p>
          <a:p>
            <a:r>
              <a:rPr lang="en-GB" sz="3200" dirty="0"/>
              <a:t>Weekly whole school reading competition. </a:t>
            </a:r>
          </a:p>
        </p:txBody>
      </p:sp>
      <p:pic>
        <p:nvPicPr>
          <p:cNvPr id="7170" name="Picture 2" descr="Image result for reading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7"/>
          <a:stretch/>
        </p:blipFill>
        <p:spPr bwMode="auto">
          <a:xfrm>
            <a:off x="7466120" y="422369"/>
            <a:ext cx="3809904" cy="199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ading Planet Rocket Phonics Red A Complete Pack">
            <a:extLst>
              <a:ext uri="{FF2B5EF4-FFF2-40B4-BE49-F238E27FC236}">
                <a16:creationId xmlns:a16="http://schemas.microsoft.com/office/drawing/2014/main" id="{6649307B-5166-46CF-A195-326165622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4" y="2922979"/>
            <a:ext cx="3321218" cy="332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6770"/>
            <a:ext cx="5759548" cy="526131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At </a:t>
            </a:r>
            <a:r>
              <a:rPr lang="en-GB" dirty="0" err="1"/>
              <a:t>Perryfields</a:t>
            </a:r>
            <a:r>
              <a:rPr lang="en-GB" dirty="0"/>
              <a:t> we follow Rocket Phonics. We teach 2 sounds a week starting with the initial sounds and moving on to digraphs later in the year. </a:t>
            </a:r>
          </a:p>
          <a:p>
            <a:r>
              <a:rPr lang="en-GB" dirty="0"/>
              <a:t>Your child will have a Little Book of Sounds to help them practise at home. </a:t>
            </a:r>
          </a:p>
          <a:p>
            <a:r>
              <a:rPr lang="en-GB" dirty="0"/>
              <a:t>Your child may also have ‘I can blend’ words in the red book to help practise their phonic skills. </a:t>
            </a:r>
          </a:p>
          <a:p>
            <a:r>
              <a:rPr lang="en-GB" dirty="0"/>
              <a:t>Please check the newsletter as this will tell you which sounds we are focusing on for the week.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Image result for rocket phonics sound mat">
            <a:extLst>
              <a:ext uri="{FF2B5EF4-FFF2-40B4-BE49-F238E27FC236}">
                <a16:creationId xmlns:a16="http://schemas.microsoft.com/office/drawing/2014/main" id="{11F0102D-88D5-4AE1-8464-743C5BD73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918" y="3507142"/>
            <a:ext cx="3961211" cy="274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ABB18A-6852-48FE-B4A9-CFD9D1C52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589" y="365125"/>
            <a:ext cx="3961211" cy="27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57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46E5-98CF-4A2E-A7BC-65A5C68E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36EEA-2506-4114-925E-23677E961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78" y="1541540"/>
            <a:ext cx="10515600" cy="4351338"/>
          </a:xfrm>
        </p:spPr>
        <p:txBody>
          <a:bodyPr/>
          <a:lstStyle/>
          <a:p>
            <a:r>
              <a:rPr lang="en-GB" dirty="0"/>
              <a:t>We use print font for our handwriting in reception. This has changed as we previously used cursive script.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3BCDA-19EC-458D-9CBB-747B0DFC3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63" y="2731613"/>
            <a:ext cx="9587885" cy="323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1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We follow the White Rose maths scheme </a:t>
            </a:r>
          </a:p>
          <a:p>
            <a:r>
              <a:rPr lang="en-GB" dirty="0"/>
              <a:t>We teach the children in a practical way using a range of resources such as:</a:t>
            </a:r>
          </a:p>
          <a:p>
            <a:r>
              <a:rPr lang="en-GB" dirty="0"/>
              <a:t>Numicon</a:t>
            </a:r>
          </a:p>
          <a:p>
            <a:r>
              <a:rPr lang="en-GB" dirty="0"/>
              <a:t>Number Blocks</a:t>
            </a:r>
          </a:p>
          <a:p>
            <a:r>
              <a:rPr lang="en-GB" dirty="0"/>
              <a:t>Counting apparatus</a:t>
            </a:r>
          </a:p>
          <a:p>
            <a:r>
              <a:rPr lang="en-GB" dirty="0"/>
              <a:t>Natural resources</a:t>
            </a:r>
          </a:p>
          <a:p>
            <a:endParaRPr lang="en-GB" dirty="0"/>
          </a:p>
          <a:p>
            <a:r>
              <a:rPr lang="en-GB" dirty="0"/>
              <a:t>We like to extend our maths by using the outside area or by active learning e.g. body counting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DF19E-0925-4A2D-948B-87CDCBEAB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027" y="2860489"/>
            <a:ext cx="1881502" cy="2171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5A7F9B-4BA6-469A-834D-F96626318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027" y="278421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29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Foundation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1971"/>
            <a:ext cx="10515600" cy="4114991"/>
          </a:xfrm>
        </p:spPr>
        <p:txBody>
          <a:bodyPr>
            <a:normAutofit/>
          </a:bodyPr>
          <a:lstStyle/>
          <a:p>
            <a:r>
              <a:rPr lang="en-GB" dirty="0"/>
              <a:t>Encouraging greater independence e.g. looking after their own belongings.</a:t>
            </a:r>
          </a:p>
          <a:p>
            <a:r>
              <a:rPr lang="en-GB" dirty="0"/>
              <a:t>Morning – wait sensibly in playground (No adventure playground)</a:t>
            </a:r>
          </a:p>
          <a:p>
            <a:r>
              <a:rPr lang="en-GB" dirty="0"/>
              <a:t>Bring in correct equipment (coat, hat, water bottle, book bag)</a:t>
            </a:r>
          </a:p>
          <a:p>
            <a:r>
              <a:rPr lang="en-GB" dirty="0"/>
              <a:t>Remembering to take all of their items home at the end of the day.</a:t>
            </a:r>
          </a:p>
          <a:p>
            <a:r>
              <a:rPr lang="en-GB" dirty="0"/>
              <a:t>Following the classroom and school rules.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 descr="Image result for role model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72" y="179482"/>
            <a:ext cx="3122198" cy="169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297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60093759EE8346AD6DE331EDE8270C" ma:contentTypeVersion="4" ma:contentTypeDescription="Create a new document." ma:contentTypeScope="" ma:versionID="0b6b916e6c0d0b90f24c9d3d2bdeccf7">
  <xsd:schema xmlns:xsd="http://www.w3.org/2001/XMLSchema" xmlns:xs="http://www.w3.org/2001/XMLSchema" xmlns:p="http://schemas.microsoft.com/office/2006/metadata/properties" xmlns:ns2="81583278-33b6-4ff5-a570-aba0ba3e021b" targetNamespace="http://schemas.microsoft.com/office/2006/metadata/properties" ma:root="true" ma:fieldsID="9d1505cf41f2f556e872531ea9a2a0cc" ns2:_="">
    <xsd:import namespace="81583278-33b6-4ff5-a570-aba0ba3e02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583278-33b6-4ff5-a570-aba0ba3e02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A484BF-727A-4561-A7D6-6BA093D0F66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C2BEB2A-F7F0-45AF-BBA9-97D879CC67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B831AB-E383-4647-8CCF-56143FF913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583278-33b6-4ff5-a570-aba0ba3e02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613</Words>
  <Application>Microsoft Office PowerPoint</Application>
  <PresentationFormat>Widescreen</PresentationFormat>
  <Paragraphs>80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Welcome to Foundation Stage</vt:lpstr>
      <vt:lpstr>Meet the team…</vt:lpstr>
      <vt:lpstr>Our Daily Routine</vt:lpstr>
      <vt:lpstr>The Curriculum</vt:lpstr>
      <vt:lpstr>Reading </vt:lpstr>
      <vt:lpstr>Phonics</vt:lpstr>
      <vt:lpstr>Writing </vt:lpstr>
      <vt:lpstr>Maths</vt:lpstr>
      <vt:lpstr>Foundation expectations</vt:lpstr>
      <vt:lpstr>Behaviour</vt:lpstr>
      <vt:lpstr>Homework </vt:lpstr>
      <vt:lpstr>Sources of General information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Foundation Stage</dc:title>
  <dc:creator>bethan williams</dc:creator>
  <cp:lastModifiedBy>Kate Lovett</cp:lastModifiedBy>
  <cp:revision>27</cp:revision>
  <dcterms:created xsi:type="dcterms:W3CDTF">2021-10-06T12:44:13Z</dcterms:created>
  <dcterms:modified xsi:type="dcterms:W3CDTF">2024-09-23T07:31:30Z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0x0101005160093759EE8346AD6DE331EDE8270C</vt:lpwstr>
  </property>
</Properties>
</file>