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Champion" userId="e44f3c3a-3c00-4aa5-ac03-bda8216f71db" providerId="ADAL" clId="{64304A48-13E0-45B9-9982-BAEA10499F50}"/>
    <pc:docChg chg="undo custSel addSld modSld">
      <pc:chgData name="Cathy Champion" userId="e44f3c3a-3c00-4aa5-ac03-bda8216f71db" providerId="ADAL" clId="{64304A48-13E0-45B9-9982-BAEA10499F50}" dt="2022-01-15T16:53:24.724" v="2270"/>
      <pc:docMkLst>
        <pc:docMk/>
      </pc:docMkLst>
      <pc:sldChg chg="addSp modSp">
        <pc:chgData name="Cathy Champion" userId="e44f3c3a-3c00-4aa5-ac03-bda8216f71db" providerId="ADAL" clId="{64304A48-13E0-45B9-9982-BAEA10499F50}" dt="2022-01-15T16:10:14.040" v="151" actId="27636"/>
        <pc:sldMkLst>
          <pc:docMk/>
          <pc:sldMk cId="495823921" sldId="259"/>
        </pc:sldMkLst>
        <pc:spChg chg="mod">
          <ac:chgData name="Cathy Champion" userId="e44f3c3a-3c00-4aa5-ac03-bda8216f71db" providerId="ADAL" clId="{64304A48-13E0-45B9-9982-BAEA10499F50}" dt="2022-01-15T16:10:14.040" v="151" actId="27636"/>
          <ac:spMkLst>
            <pc:docMk/>
            <pc:sldMk cId="495823921" sldId="259"/>
            <ac:spMk id="3" creationId="{311655A6-0AC8-48B3-9BC2-D99F7A72B5A5}"/>
          </ac:spMkLst>
        </pc:spChg>
        <pc:spChg chg="add mod">
          <ac:chgData name="Cathy Champion" userId="e44f3c3a-3c00-4aa5-ac03-bda8216f71db" providerId="ADAL" clId="{64304A48-13E0-45B9-9982-BAEA10499F50}" dt="2022-01-15T16:08:25.478" v="64" actId="113"/>
          <ac:spMkLst>
            <pc:docMk/>
            <pc:sldMk cId="495823921" sldId="259"/>
            <ac:spMk id="4" creationId="{3022712B-6055-4561-8A4C-3F0A495DF210}"/>
          </ac:spMkLst>
        </pc:spChg>
        <pc:spChg chg="add mod">
          <ac:chgData name="Cathy Champion" userId="e44f3c3a-3c00-4aa5-ac03-bda8216f71db" providerId="ADAL" clId="{64304A48-13E0-45B9-9982-BAEA10499F50}" dt="2022-01-15T16:08:36.879" v="67" actId="113"/>
          <ac:spMkLst>
            <pc:docMk/>
            <pc:sldMk cId="495823921" sldId="259"/>
            <ac:spMk id="5" creationId="{9274AA62-39A7-42E4-8E41-A3880F522549}"/>
          </ac:spMkLst>
        </pc:spChg>
        <pc:spChg chg="add mod">
          <ac:chgData name="Cathy Champion" userId="e44f3c3a-3c00-4aa5-ac03-bda8216f71db" providerId="ADAL" clId="{64304A48-13E0-45B9-9982-BAEA10499F50}" dt="2022-01-15T16:09:02.599" v="70" actId="113"/>
          <ac:spMkLst>
            <pc:docMk/>
            <pc:sldMk cId="495823921" sldId="259"/>
            <ac:spMk id="6" creationId="{FBBF9795-3C31-470D-8EBD-C17622FDDEFE}"/>
          </ac:spMkLst>
        </pc:spChg>
      </pc:sldChg>
      <pc:sldChg chg="modSp add">
        <pc:chgData name="Cathy Champion" userId="e44f3c3a-3c00-4aa5-ac03-bda8216f71db" providerId="ADAL" clId="{64304A48-13E0-45B9-9982-BAEA10499F50}" dt="2022-01-15T16:13:10.011" v="349" actId="20577"/>
        <pc:sldMkLst>
          <pc:docMk/>
          <pc:sldMk cId="2055306738" sldId="260"/>
        </pc:sldMkLst>
        <pc:spChg chg="mod">
          <ac:chgData name="Cathy Champion" userId="e44f3c3a-3c00-4aa5-ac03-bda8216f71db" providerId="ADAL" clId="{64304A48-13E0-45B9-9982-BAEA10499F50}" dt="2022-01-15T16:11:19.691" v="220" actId="20577"/>
          <ac:spMkLst>
            <pc:docMk/>
            <pc:sldMk cId="2055306738" sldId="260"/>
            <ac:spMk id="2" creationId="{4586F941-A81C-444F-AC74-78466742A83F}"/>
          </ac:spMkLst>
        </pc:spChg>
        <pc:spChg chg="mod">
          <ac:chgData name="Cathy Champion" userId="e44f3c3a-3c00-4aa5-ac03-bda8216f71db" providerId="ADAL" clId="{64304A48-13E0-45B9-9982-BAEA10499F50}" dt="2022-01-15T16:13:10.011" v="349" actId="20577"/>
          <ac:spMkLst>
            <pc:docMk/>
            <pc:sldMk cId="2055306738" sldId="260"/>
            <ac:spMk id="3" creationId="{311655A6-0AC8-48B3-9BC2-D99F7A72B5A5}"/>
          </ac:spMkLst>
        </pc:spChg>
        <pc:spChg chg="mod">
          <ac:chgData name="Cathy Champion" userId="e44f3c3a-3c00-4aa5-ac03-bda8216f71db" providerId="ADAL" clId="{64304A48-13E0-45B9-9982-BAEA10499F50}" dt="2022-01-15T16:12:31.707" v="314" actId="1076"/>
          <ac:spMkLst>
            <pc:docMk/>
            <pc:sldMk cId="2055306738" sldId="260"/>
            <ac:spMk id="4" creationId="{3022712B-6055-4561-8A4C-3F0A495DF210}"/>
          </ac:spMkLst>
        </pc:spChg>
        <pc:spChg chg="mod">
          <ac:chgData name="Cathy Champion" userId="e44f3c3a-3c00-4aa5-ac03-bda8216f71db" providerId="ADAL" clId="{64304A48-13E0-45B9-9982-BAEA10499F50}" dt="2022-01-15T16:12:42.432" v="319" actId="1076"/>
          <ac:spMkLst>
            <pc:docMk/>
            <pc:sldMk cId="2055306738" sldId="260"/>
            <ac:spMk id="5" creationId="{9274AA62-39A7-42E4-8E41-A3880F522549}"/>
          </ac:spMkLst>
        </pc:spChg>
        <pc:spChg chg="mod">
          <ac:chgData name="Cathy Champion" userId="e44f3c3a-3c00-4aa5-ac03-bda8216f71db" providerId="ADAL" clId="{64304A48-13E0-45B9-9982-BAEA10499F50}" dt="2022-01-15T16:12:44.685" v="320" actId="1076"/>
          <ac:spMkLst>
            <pc:docMk/>
            <pc:sldMk cId="2055306738" sldId="260"/>
            <ac:spMk id="6" creationId="{FBBF9795-3C31-470D-8EBD-C17622FDDEFE}"/>
          </ac:spMkLst>
        </pc:spChg>
      </pc:sldChg>
      <pc:sldChg chg="modSp add">
        <pc:chgData name="Cathy Champion" userId="e44f3c3a-3c00-4aa5-ac03-bda8216f71db" providerId="ADAL" clId="{64304A48-13E0-45B9-9982-BAEA10499F50}" dt="2022-01-15T16:14:37.881" v="439" actId="20577"/>
        <pc:sldMkLst>
          <pc:docMk/>
          <pc:sldMk cId="1792226853" sldId="261"/>
        </pc:sldMkLst>
        <pc:spChg chg="mod">
          <ac:chgData name="Cathy Champion" userId="e44f3c3a-3c00-4aa5-ac03-bda8216f71db" providerId="ADAL" clId="{64304A48-13E0-45B9-9982-BAEA10499F50}" dt="2022-01-15T16:13:46.650" v="403" actId="20577"/>
          <ac:spMkLst>
            <pc:docMk/>
            <pc:sldMk cId="1792226853" sldId="261"/>
            <ac:spMk id="2" creationId="{4586F941-A81C-444F-AC74-78466742A83F}"/>
          </ac:spMkLst>
        </pc:spChg>
        <pc:spChg chg="mod">
          <ac:chgData name="Cathy Champion" userId="e44f3c3a-3c00-4aa5-ac03-bda8216f71db" providerId="ADAL" clId="{64304A48-13E0-45B9-9982-BAEA10499F50}" dt="2022-01-15T16:14:37.881" v="439" actId="20577"/>
          <ac:spMkLst>
            <pc:docMk/>
            <pc:sldMk cId="1792226853" sldId="261"/>
            <ac:spMk id="3" creationId="{311655A6-0AC8-48B3-9BC2-D99F7A72B5A5}"/>
          </ac:spMkLst>
        </pc:spChg>
        <pc:spChg chg="mod">
          <ac:chgData name="Cathy Champion" userId="e44f3c3a-3c00-4aa5-ac03-bda8216f71db" providerId="ADAL" clId="{64304A48-13E0-45B9-9982-BAEA10499F50}" dt="2022-01-15T16:14:09.703" v="410" actId="1076"/>
          <ac:spMkLst>
            <pc:docMk/>
            <pc:sldMk cId="1792226853" sldId="261"/>
            <ac:spMk id="4" creationId="{3022712B-6055-4561-8A4C-3F0A495DF210}"/>
          </ac:spMkLst>
        </pc:spChg>
        <pc:spChg chg="mod">
          <ac:chgData name="Cathy Champion" userId="e44f3c3a-3c00-4aa5-ac03-bda8216f71db" providerId="ADAL" clId="{64304A48-13E0-45B9-9982-BAEA10499F50}" dt="2022-01-15T16:14:05.777" v="409" actId="1076"/>
          <ac:spMkLst>
            <pc:docMk/>
            <pc:sldMk cId="1792226853" sldId="261"/>
            <ac:spMk id="5" creationId="{9274AA62-39A7-42E4-8E41-A3880F522549}"/>
          </ac:spMkLst>
        </pc:spChg>
        <pc:spChg chg="mod">
          <ac:chgData name="Cathy Champion" userId="e44f3c3a-3c00-4aa5-ac03-bda8216f71db" providerId="ADAL" clId="{64304A48-13E0-45B9-9982-BAEA10499F50}" dt="2022-01-15T16:14:12.682" v="411" actId="1076"/>
          <ac:spMkLst>
            <pc:docMk/>
            <pc:sldMk cId="1792226853" sldId="261"/>
            <ac:spMk id="6" creationId="{FBBF9795-3C31-470D-8EBD-C17622FDDEFE}"/>
          </ac:spMkLst>
        </pc:spChg>
      </pc:sldChg>
      <pc:sldChg chg="addSp modSp add">
        <pc:chgData name="Cathy Champion" userId="e44f3c3a-3c00-4aa5-ac03-bda8216f71db" providerId="ADAL" clId="{64304A48-13E0-45B9-9982-BAEA10499F50}" dt="2022-01-15T16:17:09.447" v="624" actId="20577"/>
        <pc:sldMkLst>
          <pc:docMk/>
          <pc:sldMk cId="2184892803" sldId="262"/>
        </pc:sldMkLst>
        <pc:spChg chg="mod">
          <ac:chgData name="Cathy Champion" userId="e44f3c3a-3c00-4aa5-ac03-bda8216f71db" providerId="ADAL" clId="{64304A48-13E0-45B9-9982-BAEA10499F50}" dt="2022-01-15T16:15:04.067" v="481" actId="20577"/>
          <ac:spMkLst>
            <pc:docMk/>
            <pc:sldMk cId="2184892803" sldId="262"/>
            <ac:spMk id="2" creationId="{4586F941-A81C-444F-AC74-78466742A83F}"/>
          </ac:spMkLst>
        </pc:spChg>
        <pc:spChg chg="mod">
          <ac:chgData name="Cathy Champion" userId="e44f3c3a-3c00-4aa5-ac03-bda8216f71db" providerId="ADAL" clId="{64304A48-13E0-45B9-9982-BAEA10499F50}" dt="2022-01-15T16:17:09.447" v="624" actId="20577"/>
          <ac:spMkLst>
            <pc:docMk/>
            <pc:sldMk cId="2184892803" sldId="262"/>
            <ac:spMk id="3" creationId="{311655A6-0AC8-48B3-9BC2-D99F7A72B5A5}"/>
          </ac:spMkLst>
        </pc:spChg>
        <pc:spChg chg="mod">
          <ac:chgData name="Cathy Champion" userId="e44f3c3a-3c00-4aa5-ac03-bda8216f71db" providerId="ADAL" clId="{64304A48-13E0-45B9-9982-BAEA10499F50}" dt="2022-01-15T16:15:10.238" v="483" actId="1076"/>
          <ac:spMkLst>
            <pc:docMk/>
            <pc:sldMk cId="2184892803" sldId="262"/>
            <ac:spMk id="5" creationId="{9274AA62-39A7-42E4-8E41-A3880F522549}"/>
          </ac:spMkLst>
        </pc:spChg>
        <pc:spChg chg="mod">
          <ac:chgData name="Cathy Champion" userId="e44f3c3a-3c00-4aa5-ac03-bda8216f71db" providerId="ADAL" clId="{64304A48-13E0-45B9-9982-BAEA10499F50}" dt="2022-01-15T16:15:14.758" v="484" actId="1076"/>
          <ac:spMkLst>
            <pc:docMk/>
            <pc:sldMk cId="2184892803" sldId="262"/>
            <ac:spMk id="6" creationId="{FBBF9795-3C31-470D-8EBD-C17622FDDEFE}"/>
          </ac:spMkLst>
        </pc:spChg>
        <pc:spChg chg="add mod">
          <ac:chgData name="Cathy Champion" userId="e44f3c3a-3c00-4aa5-ac03-bda8216f71db" providerId="ADAL" clId="{64304A48-13E0-45B9-9982-BAEA10499F50}" dt="2022-01-15T16:16:08.774" v="522" actId="1076"/>
          <ac:spMkLst>
            <pc:docMk/>
            <pc:sldMk cId="2184892803" sldId="262"/>
            <ac:spMk id="7" creationId="{DF3CB011-4C59-4046-97F5-F498A34A2760}"/>
          </ac:spMkLst>
        </pc:spChg>
        <pc:spChg chg="add mod">
          <ac:chgData name="Cathy Champion" userId="e44f3c3a-3c00-4aa5-ac03-bda8216f71db" providerId="ADAL" clId="{64304A48-13E0-45B9-9982-BAEA10499F50}" dt="2022-01-15T16:16:06.566" v="521" actId="1076"/>
          <ac:spMkLst>
            <pc:docMk/>
            <pc:sldMk cId="2184892803" sldId="262"/>
            <ac:spMk id="8" creationId="{719F346A-E0A3-4B77-B005-2DDB61D8309C}"/>
          </ac:spMkLst>
        </pc:spChg>
        <pc:spChg chg="add mod">
          <ac:chgData name="Cathy Champion" userId="e44f3c3a-3c00-4aa5-ac03-bda8216f71db" providerId="ADAL" clId="{64304A48-13E0-45B9-9982-BAEA10499F50}" dt="2022-01-15T16:16:04.427" v="520" actId="1076"/>
          <ac:spMkLst>
            <pc:docMk/>
            <pc:sldMk cId="2184892803" sldId="262"/>
            <ac:spMk id="9" creationId="{FB66B8F7-A5F1-4051-94E8-66AFB0543608}"/>
          </ac:spMkLst>
        </pc:spChg>
        <pc:cxnChg chg="add mod">
          <ac:chgData name="Cathy Champion" userId="e44f3c3a-3c00-4aa5-ac03-bda8216f71db" providerId="ADAL" clId="{64304A48-13E0-45B9-9982-BAEA10499F50}" dt="2022-01-15T16:16:24.738" v="524" actId="13822"/>
          <ac:cxnSpMkLst>
            <pc:docMk/>
            <pc:sldMk cId="2184892803" sldId="262"/>
            <ac:cxnSpMk id="11" creationId="{B55620E0-5267-4E8A-B03E-16BA76605034}"/>
          </ac:cxnSpMkLst>
        </pc:cxnChg>
      </pc:sldChg>
      <pc:sldChg chg="addSp modSp add">
        <pc:chgData name="Cathy Champion" userId="e44f3c3a-3c00-4aa5-ac03-bda8216f71db" providerId="ADAL" clId="{64304A48-13E0-45B9-9982-BAEA10499F50}" dt="2022-01-15T16:18:49.570" v="846" actId="27636"/>
        <pc:sldMkLst>
          <pc:docMk/>
          <pc:sldMk cId="118615529" sldId="263"/>
        </pc:sldMkLst>
        <pc:spChg chg="mod">
          <ac:chgData name="Cathy Champion" userId="e44f3c3a-3c00-4aa5-ac03-bda8216f71db" providerId="ADAL" clId="{64304A48-13E0-45B9-9982-BAEA10499F50}" dt="2022-01-15T16:17:44.304" v="692" actId="20577"/>
          <ac:spMkLst>
            <pc:docMk/>
            <pc:sldMk cId="118615529" sldId="263"/>
            <ac:spMk id="2" creationId="{4586F941-A81C-444F-AC74-78466742A83F}"/>
          </ac:spMkLst>
        </pc:spChg>
        <pc:spChg chg="mod">
          <ac:chgData name="Cathy Champion" userId="e44f3c3a-3c00-4aa5-ac03-bda8216f71db" providerId="ADAL" clId="{64304A48-13E0-45B9-9982-BAEA10499F50}" dt="2022-01-15T16:18:49.570" v="846" actId="27636"/>
          <ac:spMkLst>
            <pc:docMk/>
            <pc:sldMk cId="118615529" sldId="263"/>
            <ac:spMk id="3" creationId="{311655A6-0AC8-48B3-9BC2-D99F7A72B5A5}"/>
          </ac:spMkLst>
        </pc:spChg>
        <pc:spChg chg="mod">
          <ac:chgData name="Cathy Champion" userId="e44f3c3a-3c00-4aa5-ac03-bda8216f71db" providerId="ADAL" clId="{64304A48-13E0-45B9-9982-BAEA10499F50}" dt="2022-01-15T16:17:31.098" v="628" actId="1076"/>
          <ac:spMkLst>
            <pc:docMk/>
            <pc:sldMk cId="118615529" sldId="263"/>
            <ac:spMk id="4" creationId="{3022712B-6055-4561-8A4C-3F0A495DF210}"/>
          </ac:spMkLst>
        </pc:spChg>
        <pc:spChg chg="mod">
          <ac:chgData name="Cathy Champion" userId="e44f3c3a-3c00-4aa5-ac03-bda8216f71db" providerId="ADAL" clId="{64304A48-13E0-45B9-9982-BAEA10499F50}" dt="2022-01-15T16:17:27.828" v="627" actId="1076"/>
          <ac:spMkLst>
            <pc:docMk/>
            <pc:sldMk cId="118615529" sldId="263"/>
            <ac:spMk id="5" creationId="{9274AA62-39A7-42E4-8E41-A3880F522549}"/>
          </ac:spMkLst>
        </pc:spChg>
        <pc:cxnChg chg="add mod">
          <ac:chgData name="Cathy Champion" userId="e44f3c3a-3c00-4aa5-ac03-bda8216f71db" providerId="ADAL" clId="{64304A48-13E0-45B9-9982-BAEA10499F50}" dt="2022-01-15T16:17:58.623" v="694" actId="1076"/>
          <ac:cxnSpMkLst>
            <pc:docMk/>
            <pc:sldMk cId="118615529" sldId="263"/>
            <ac:cxnSpMk id="12" creationId="{88DA8313-4654-40E2-830F-D20780C5C201}"/>
          </ac:cxnSpMkLst>
        </pc:cxnChg>
      </pc:sldChg>
      <pc:sldChg chg="addSp delSp modSp add">
        <pc:chgData name="Cathy Champion" userId="e44f3c3a-3c00-4aa5-ac03-bda8216f71db" providerId="ADAL" clId="{64304A48-13E0-45B9-9982-BAEA10499F50}" dt="2022-01-15T16:23:18.014" v="1155" actId="121"/>
        <pc:sldMkLst>
          <pc:docMk/>
          <pc:sldMk cId="1545934577" sldId="264"/>
        </pc:sldMkLst>
        <pc:spChg chg="mod">
          <ac:chgData name="Cathy Champion" userId="e44f3c3a-3c00-4aa5-ac03-bda8216f71db" providerId="ADAL" clId="{64304A48-13E0-45B9-9982-BAEA10499F50}" dt="2022-01-15T16:20:26.216" v="943" actId="20577"/>
          <ac:spMkLst>
            <pc:docMk/>
            <pc:sldMk cId="1545934577" sldId="264"/>
            <ac:spMk id="2" creationId="{4586F941-A81C-444F-AC74-78466742A83F}"/>
          </ac:spMkLst>
        </pc:spChg>
        <pc:spChg chg="mod">
          <ac:chgData name="Cathy Champion" userId="e44f3c3a-3c00-4aa5-ac03-bda8216f71db" providerId="ADAL" clId="{64304A48-13E0-45B9-9982-BAEA10499F50}" dt="2022-01-15T16:20:46.918" v="951" actId="20577"/>
          <ac:spMkLst>
            <pc:docMk/>
            <pc:sldMk cId="1545934577" sldId="264"/>
            <ac:spMk id="3" creationId="{311655A6-0AC8-48B3-9BC2-D99F7A72B5A5}"/>
          </ac:spMkLst>
        </pc:spChg>
        <pc:spChg chg="mod">
          <ac:chgData name="Cathy Champion" userId="e44f3c3a-3c00-4aa5-ac03-bda8216f71db" providerId="ADAL" clId="{64304A48-13E0-45B9-9982-BAEA10499F50}" dt="2022-01-15T16:21:16.279" v="962" actId="1076"/>
          <ac:spMkLst>
            <pc:docMk/>
            <pc:sldMk cId="1545934577" sldId="264"/>
            <ac:spMk id="4" creationId="{3022712B-6055-4561-8A4C-3F0A495DF210}"/>
          </ac:spMkLst>
        </pc:spChg>
        <pc:spChg chg="mod">
          <ac:chgData name="Cathy Champion" userId="e44f3c3a-3c00-4aa5-ac03-bda8216f71db" providerId="ADAL" clId="{64304A48-13E0-45B9-9982-BAEA10499F50}" dt="2022-01-15T16:21:10.597" v="960" actId="1076"/>
          <ac:spMkLst>
            <pc:docMk/>
            <pc:sldMk cId="1545934577" sldId="264"/>
            <ac:spMk id="5" creationId="{9274AA62-39A7-42E4-8E41-A3880F522549}"/>
          </ac:spMkLst>
        </pc:spChg>
        <pc:spChg chg="mod">
          <ac:chgData name="Cathy Champion" userId="e44f3c3a-3c00-4aa5-ac03-bda8216f71db" providerId="ADAL" clId="{64304A48-13E0-45B9-9982-BAEA10499F50}" dt="2022-01-15T16:21:12.688" v="961" actId="1076"/>
          <ac:spMkLst>
            <pc:docMk/>
            <pc:sldMk cId="1545934577" sldId="264"/>
            <ac:spMk id="6" creationId="{FBBF9795-3C31-470D-8EBD-C17622FDDEFE}"/>
          </ac:spMkLst>
        </pc:spChg>
        <pc:spChg chg="del">
          <ac:chgData name="Cathy Champion" userId="e44f3c3a-3c00-4aa5-ac03-bda8216f71db" providerId="ADAL" clId="{64304A48-13E0-45B9-9982-BAEA10499F50}" dt="2022-01-15T16:20:31.417" v="944" actId="478"/>
          <ac:spMkLst>
            <pc:docMk/>
            <pc:sldMk cId="1545934577" sldId="264"/>
            <ac:spMk id="7" creationId="{DF3CB011-4C59-4046-97F5-F498A34A2760}"/>
          </ac:spMkLst>
        </pc:spChg>
        <pc:spChg chg="del">
          <ac:chgData name="Cathy Champion" userId="e44f3c3a-3c00-4aa5-ac03-bda8216f71db" providerId="ADAL" clId="{64304A48-13E0-45B9-9982-BAEA10499F50}" dt="2022-01-15T16:20:33.192" v="946" actId="478"/>
          <ac:spMkLst>
            <pc:docMk/>
            <pc:sldMk cId="1545934577" sldId="264"/>
            <ac:spMk id="8" creationId="{719F346A-E0A3-4B77-B005-2DDB61D8309C}"/>
          </ac:spMkLst>
        </pc:spChg>
        <pc:spChg chg="del">
          <ac:chgData name="Cathy Champion" userId="e44f3c3a-3c00-4aa5-ac03-bda8216f71db" providerId="ADAL" clId="{64304A48-13E0-45B9-9982-BAEA10499F50}" dt="2022-01-15T16:20:35.467" v="948" actId="478"/>
          <ac:spMkLst>
            <pc:docMk/>
            <pc:sldMk cId="1545934577" sldId="264"/>
            <ac:spMk id="9" creationId="{FB66B8F7-A5F1-4051-94E8-66AFB0543608}"/>
          </ac:spMkLst>
        </pc:spChg>
        <pc:spChg chg="add mod">
          <ac:chgData name="Cathy Champion" userId="e44f3c3a-3c00-4aa5-ac03-bda8216f71db" providerId="ADAL" clId="{64304A48-13E0-45B9-9982-BAEA10499F50}" dt="2022-01-15T16:23:18.014" v="1155" actId="121"/>
          <ac:spMkLst>
            <pc:docMk/>
            <pc:sldMk cId="1545934577" sldId="264"/>
            <ac:spMk id="10" creationId="{F2E5964A-399C-4313-AC41-DCB23488A785}"/>
          </ac:spMkLst>
        </pc:spChg>
        <pc:cxnChg chg="del">
          <ac:chgData name="Cathy Champion" userId="e44f3c3a-3c00-4aa5-ac03-bda8216f71db" providerId="ADAL" clId="{64304A48-13E0-45B9-9982-BAEA10499F50}" dt="2022-01-15T16:20:34.765" v="947" actId="478"/>
          <ac:cxnSpMkLst>
            <pc:docMk/>
            <pc:sldMk cId="1545934577" sldId="264"/>
            <ac:cxnSpMk id="11" creationId="{B55620E0-5267-4E8A-B03E-16BA76605034}"/>
          </ac:cxnSpMkLst>
        </pc:cxnChg>
        <pc:cxnChg chg="del">
          <ac:chgData name="Cathy Champion" userId="e44f3c3a-3c00-4aa5-ac03-bda8216f71db" providerId="ADAL" clId="{64304A48-13E0-45B9-9982-BAEA10499F50}" dt="2022-01-15T16:20:32.336" v="945" actId="478"/>
          <ac:cxnSpMkLst>
            <pc:docMk/>
            <pc:sldMk cId="1545934577" sldId="264"/>
            <ac:cxnSpMk id="12" creationId="{88DA8313-4654-40E2-830F-D20780C5C201}"/>
          </ac:cxnSpMkLst>
        </pc:cxnChg>
      </pc:sldChg>
      <pc:sldChg chg="addSp modSp add">
        <pc:chgData name="Cathy Champion" userId="e44f3c3a-3c00-4aa5-ac03-bda8216f71db" providerId="ADAL" clId="{64304A48-13E0-45B9-9982-BAEA10499F50}" dt="2022-01-15T16:43:09.431" v="1943" actId="1076"/>
        <pc:sldMkLst>
          <pc:docMk/>
          <pc:sldMk cId="299383828" sldId="265"/>
        </pc:sldMkLst>
        <pc:spChg chg="mod">
          <ac:chgData name="Cathy Champion" userId="e44f3c3a-3c00-4aa5-ac03-bda8216f71db" providerId="ADAL" clId="{64304A48-13E0-45B9-9982-BAEA10499F50}" dt="2022-01-15T16:23:44.640" v="1174" actId="20577"/>
          <ac:spMkLst>
            <pc:docMk/>
            <pc:sldMk cId="299383828" sldId="265"/>
            <ac:spMk id="2" creationId="{8FA39C16-09A4-479C-AD53-DA0FAABE83B0}"/>
          </ac:spMkLst>
        </pc:spChg>
        <pc:spChg chg="mod">
          <ac:chgData name="Cathy Champion" userId="e44f3c3a-3c00-4aa5-ac03-bda8216f71db" providerId="ADAL" clId="{64304A48-13E0-45B9-9982-BAEA10499F50}" dt="2022-01-15T16:26:42.609" v="1375" actId="20577"/>
          <ac:spMkLst>
            <pc:docMk/>
            <pc:sldMk cId="299383828" sldId="265"/>
            <ac:spMk id="3" creationId="{D93F0FC3-0F31-438E-AE10-3817DA685A8A}"/>
          </ac:spMkLst>
        </pc:spChg>
        <pc:spChg chg="add mod">
          <ac:chgData name="Cathy Champion" userId="e44f3c3a-3c00-4aa5-ac03-bda8216f71db" providerId="ADAL" clId="{64304A48-13E0-45B9-9982-BAEA10499F50}" dt="2022-01-15T16:28:28.276" v="1426" actId="20577"/>
          <ac:spMkLst>
            <pc:docMk/>
            <pc:sldMk cId="299383828" sldId="265"/>
            <ac:spMk id="4" creationId="{759491E6-7D75-467A-9EF4-AF5827BD79DA}"/>
          </ac:spMkLst>
        </pc:spChg>
        <pc:spChg chg="add mod">
          <ac:chgData name="Cathy Champion" userId="e44f3c3a-3c00-4aa5-ac03-bda8216f71db" providerId="ADAL" clId="{64304A48-13E0-45B9-9982-BAEA10499F50}" dt="2022-01-15T16:25:06.635" v="1349" actId="1076"/>
          <ac:spMkLst>
            <pc:docMk/>
            <pc:sldMk cId="299383828" sldId="265"/>
            <ac:spMk id="5" creationId="{EE81FD77-322D-47C9-A4BE-5DF7C884248C}"/>
          </ac:spMkLst>
        </pc:spChg>
        <pc:spChg chg="add mod">
          <ac:chgData name="Cathy Champion" userId="e44f3c3a-3c00-4aa5-ac03-bda8216f71db" providerId="ADAL" clId="{64304A48-13E0-45B9-9982-BAEA10499F50}" dt="2022-01-15T16:26:53.373" v="1377" actId="1076"/>
          <ac:spMkLst>
            <pc:docMk/>
            <pc:sldMk cId="299383828" sldId="265"/>
            <ac:spMk id="6" creationId="{5555B144-F78F-44EE-B460-7EB67AB2910E}"/>
          </ac:spMkLst>
        </pc:spChg>
        <pc:spChg chg="add mod">
          <ac:chgData name="Cathy Champion" userId="e44f3c3a-3c00-4aa5-ac03-bda8216f71db" providerId="ADAL" clId="{64304A48-13E0-45B9-9982-BAEA10499F50}" dt="2022-01-15T16:42:16.509" v="1906" actId="1076"/>
          <ac:spMkLst>
            <pc:docMk/>
            <pc:sldMk cId="299383828" sldId="265"/>
            <ac:spMk id="7" creationId="{19BAD88F-D92D-41BA-98A9-F22A0054EEB0}"/>
          </ac:spMkLst>
        </pc:spChg>
        <pc:spChg chg="add mod">
          <ac:chgData name="Cathy Champion" userId="e44f3c3a-3c00-4aa5-ac03-bda8216f71db" providerId="ADAL" clId="{64304A48-13E0-45B9-9982-BAEA10499F50}" dt="2022-01-15T16:42:22.746" v="1908" actId="1076"/>
          <ac:spMkLst>
            <pc:docMk/>
            <pc:sldMk cId="299383828" sldId="265"/>
            <ac:spMk id="8" creationId="{F641C0F6-87B9-49FF-9FA6-122120DB352D}"/>
          </ac:spMkLst>
        </pc:spChg>
        <pc:spChg chg="add mod">
          <ac:chgData name="Cathy Champion" userId="e44f3c3a-3c00-4aa5-ac03-bda8216f71db" providerId="ADAL" clId="{64304A48-13E0-45B9-9982-BAEA10499F50}" dt="2022-01-15T16:42:25.671" v="1909" actId="1076"/>
          <ac:spMkLst>
            <pc:docMk/>
            <pc:sldMk cId="299383828" sldId="265"/>
            <ac:spMk id="9" creationId="{58637A6F-6C51-4A4A-B68C-0F03880759E4}"/>
          </ac:spMkLst>
        </pc:spChg>
        <pc:spChg chg="add mod">
          <ac:chgData name="Cathy Champion" userId="e44f3c3a-3c00-4aa5-ac03-bda8216f71db" providerId="ADAL" clId="{64304A48-13E0-45B9-9982-BAEA10499F50}" dt="2022-01-15T16:42:14.119" v="1905" actId="1076"/>
          <ac:spMkLst>
            <pc:docMk/>
            <pc:sldMk cId="299383828" sldId="265"/>
            <ac:spMk id="10" creationId="{9D817AA3-A187-4E54-941A-6546E2EEA658}"/>
          </ac:spMkLst>
        </pc:spChg>
        <pc:spChg chg="add mod">
          <ac:chgData name="Cathy Champion" userId="e44f3c3a-3c00-4aa5-ac03-bda8216f71db" providerId="ADAL" clId="{64304A48-13E0-45B9-9982-BAEA10499F50}" dt="2022-01-15T16:26:50.093" v="1376" actId="1076"/>
          <ac:spMkLst>
            <pc:docMk/>
            <pc:sldMk cId="299383828" sldId="265"/>
            <ac:spMk id="11" creationId="{92A8DD47-5179-47D3-8351-E3DB8D0CD61B}"/>
          </ac:spMkLst>
        </pc:spChg>
        <pc:spChg chg="add mod">
          <ac:chgData name="Cathy Champion" userId="e44f3c3a-3c00-4aa5-ac03-bda8216f71db" providerId="ADAL" clId="{64304A48-13E0-45B9-9982-BAEA10499F50}" dt="2022-01-15T16:25:46.308" v="1360" actId="1076"/>
          <ac:spMkLst>
            <pc:docMk/>
            <pc:sldMk cId="299383828" sldId="265"/>
            <ac:spMk id="12" creationId="{F69F95BF-A886-4441-BCFC-5A70CCB3C1AB}"/>
          </ac:spMkLst>
        </pc:spChg>
        <pc:spChg chg="add mod">
          <ac:chgData name="Cathy Champion" userId="e44f3c3a-3c00-4aa5-ac03-bda8216f71db" providerId="ADAL" clId="{64304A48-13E0-45B9-9982-BAEA10499F50}" dt="2022-01-15T16:27:00.136" v="1379" actId="1076"/>
          <ac:spMkLst>
            <pc:docMk/>
            <pc:sldMk cId="299383828" sldId="265"/>
            <ac:spMk id="13" creationId="{6F1B4CCE-FF62-4AC4-89BE-5C7D07AF7734}"/>
          </ac:spMkLst>
        </pc:spChg>
        <pc:spChg chg="add mod">
          <ac:chgData name="Cathy Champion" userId="e44f3c3a-3c00-4aa5-ac03-bda8216f71db" providerId="ADAL" clId="{64304A48-13E0-45B9-9982-BAEA10499F50}" dt="2022-01-15T16:26:58.091" v="1378" actId="1076"/>
          <ac:spMkLst>
            <pc:docMk/>
            <pc:sldMk cId="299383828" sldId="265"/>
            <ac:spMk id="14" creationId="{409CD92B-6A27-4E3E-B4B2-4CB3F9BE7289}"/>
          </ac:spMkLst>
        </pc:spChg>
        <pc:spChg chg="add mod">
          <ac:chgData name="Cathy Champion" userId="e44f3c3a-3c00-4aa5-ac03-bda8216f71db" providerId="ADAL" clId="{64304A48-13E0-45B9-9982-BAEA10499F50}" dt="2022-01-15T16:28:17.713" v="1425" actId="1076"/>
          <ac:spMkLst>
            <pc:docMk/>
            <pc:sldMk cId="299383828" sldId="265"/>
            <ac:spMk id="15" creationId="{425F6BD3-CAC5-494C-901F-68EBCB25463B}"/>
          </ac:spMkLst>
        </pc:spChg>
        <pc:spChg chg="add mod">
          <ac:chgData name="Cathy Champion" userId="e44f3c3a-3c00-4aa5-ac03-bda8216f71db" providerId="ADAL" clId="{64304A48-13E0-45B9-9982-BAEA10499F50}" dt="2022-01-15T16:28:32.375" v="1427" actId="1076"/>
          <ac:spMkLst>
            <pc:docMk/>
            <pc:sldMk cId="299383828" sldId="265"/>
            <ac:spMk id="16" creationId="{D5AC90F3-01FD-4EF6-8B46-C6DC45E0546E}"/>
          </ac:spMkLst>
        </pc:spChg>
        <pc:spChg chg="add mod">
          <ac:chgData name="Cathy Champion" userId="e44f3c3a-3c00-4aa5-ac03-bda8216f71db" providerId="ADAL" clId="{64304A48-13E0-45B9-9982-BAEA10499F50}" dt="2022-01-15T16:43:09.431" v="1943" actId="1076"/>
          <ac:spMkLst>
            <pc:docMk/>
            <pc:sldMk cId="299383828" sldId="265"/>
            <ac:spMk id="19" creationId="{49B8885D-86F3-40AF-AE7F-D8F83EB5680D}"/>
          </ac:spMkLst>
        </pc:spChg>
        <pc:cxnChg chg="add mod">
          <ac:chgData name="Cathy Champion" userId="e44f3c3a-3c00-4aa5-ac03-bda8216f71db" providerId="ADAL" clId="{64304A48-13E0-45B9-9982-BAEA10499F50}" dt="2022-01-15T16:29:03.423" v="1431" actId="13822"/>
          <ac:cxnSpMkLst>
            <pc:docMk/>
            <pc:sldMk cId="299383828" sldId="265"/>
            <ac:cxnSpMk id="18" creationId="{860957BD-89E4-475A-97BE-D475B70C03D4}"/>
          </ac:cxnSpMkLst>
        </pc:cxnChg>
      </pc:sldChg>
      <pc:sldChg chg="addSp delSp modSp add">
        <pc:chgData name="Cathy Champion" userId="e44f3c3a-3c00-4aa5-ac03-bda8216f71db" providerId="ADAL" clId="{64304A48-13E0-45B9-9982-BAEA10499F50}" dt="2022-01-15T16:36:01.861" v="1608" actId="20577"/>
        <pc:sldMkLst>
          <pc:docMk/>
          <pc:sldMk cId="1331268642" sldId="266"/>
        </pc:sldMkLst>
        <pc:spChg chg="del">
          <ac:chgData name="Cathy Champion" userId="e44f3c3a-3c00-4aa5-ac03-bda8216f71db" providerId="ADAL" clId="{64304A48-13E0-45B9-9982-BAEA10499F50}" dt="2022-01-15T16:31:26.736" v="1433"/>
          <ac:spMkLst>
            <pc:docMk/>
            <pc:sldMk cId="1331268642" sldId="266"/>
            <ac:spMk id="2" creationId="{691A439F-44F1-42E4-AF41-79D83EC4B370}"/>
          </ac:spMkLst>
        </pc:spChg>
        <pc:spChg chg="del">
          <ac:chgData name="Cathy Champion" userId="e44f3c3a-3c00-4aa5-ac03-bda8216f71db" providerId="ADAL" clId="{64304A48-13E0-45B9-9982-BAEA10499F50}" dt="2022-01-15T16:31:26.736" v="1433"/>
          <ac:spMkLst>
            <pc:docMk/>
            <pc:sldMk cId="1331268642" sldId="266"/>
            <ac:spMk id="3" creationId="{377301F6-239C-4F41-BD94-72A6D911760A}"/>
          </ac:spMkLst>
        </pc:spChg>
        <pc:spChg chg="del">
          <ac:chgData name="Cathy Champion" userId="e44f3c3a-3c00-4aa5-ac03-bda8216f71db" providerId="ADAL" clId="{64304A48-13E0-45B9-9982-BAEA10499F50}" dt="2022-01-15T16:31:26.736" v="1433"/>
          <ac:spMkLst>
            <pc:docMk/>
            <pc:sldMk cId="1331268642" sldId="266"/>
            <ac:spMk id="4" creationId="{262FA640-7EA1-4AE7-ABBB-A299B4DCF65A}"/>
          </ac:spMkLst>
        </pc:spChg>
        <pc:spChg chg="add mod">
          <ac:chgData name="Cathy Champion" userId="e44f3c3a-3c00-4aa5-ac03-bda8216f71db" providerId="ADAL" clId="{64304A48-13E0-45B9-9982-BAEA10499F50}" dt="2022-01-15T16:31:44.849" v="1490" actId="20577"/>
          <ac:spMkLst>
            <pc:docMk/>
            <pc:sldMk cId="1331268642" sldId="266"/>
            <ac:spMk id="5" creationId="{6612D32C-2EF8-4980-A888-4C611458825B}"/>
          </ac:spMkLst>
        </pc:spChg>
        <pc:spChg chg="add mod">
          <ac:chgData name="Cathy Champion" userId="e44f3c3a-3c00-4aa5-ac03-bda8216f71db" providerId="ADAL" clId="{64304A48-13E0-45B9-9982-BAEA10499F50}" dt="2022-01-15T16:36:01.861" v="1608" actId="20577"/>
          <ac:spMkLst>
            <pc:docMk/>
            <pc:sldMk cId="1331268642" sldId="266"/>
            <ac:spMk id="6" creationId="{A418DF7B-7F07-4A0F-A8E7-636F69B9C191}"/>
          </ac:spMkLst>
        </pc:spChg>
        <pc:spChg chg="add mod">
          <ac:chgData name="Cathy Champion" userId="e44f3c3a-3c00-4aa5-ac03-bda8216f71db" providerId="ADAL" clId="{64304A48-13E0-45B9-9982-BAEA10499F50}" dt="2022-01-15T16:33:43.596" v="1540" actId="113"/>
          <ac:spMkLst>
            <pc:docMk/>
            <pc:sldMk cId="1331268642" sldId="266"/>
            <ac:spMk id="7" creationId="{138F016A-675B-4268-B8FB-0A78270E4CFF}"/>
          </ac:spMkLst>
        </pc:spChg>
        <pc:spChg chg="add mod">
          <ac:chgData name="Cathy Champion" userId="e44f3c3a-3c00-4aa5-ac03-bda8216f71db" providerId="ADAL" clId="{64304A48-13E0-45B9-9982-BAEA10499F50}" dt="2022-01-15T16:34:02.166" v="1543" actId="255"/>
          <ac:spMkLst>
            <pc:docMk/>
            <pc:sldMk cId="1331268642" sldId="266"/>
            <ac:spMk id="8" creationId="{8A6DBA2C-D01F-48B3-BD6B-26E825C58CA4}"/>
          </ac:spMkLst>
        </pc:spChg>
        <pc:spChg chg="add mod">
          <ac:chgData name="Cathy Champion" userId="e44f3c3a-3c00-4aa5-ac03-bda8216f71db" providerId="ADAL" clId="{64304A48-13E0-45B9-9982-BAEA10499F50}" dt="2022-01-15T16:32:52.120" v="1535" actId="1076"/>
          <ac:spMkLst>
            <pc:docMk/>
            <pc:sldMk cId="1331268642" sldId="266"/>
            <ac:spMk id="9" creationId="{841731D2-1BEF-4548-86CB-0073A922B1F0}"/>
          </ac:spMkLst>
        </pc:spChg>
        <pc:cxnChg chg="add mod">
          <ac:chgData name="Cathy Champion" userId="e44f3c3a-3c00-4aa5-ac03-bda8216f71db" providerId="ADAL" clId="{64304A48-13E0-45B9-9982-BAEA10499F50}" dt="2022-01-15T16:35:36.260" v="1604" actId="13822"/>
          <ac:cxnSpMkLst>
            <pc:docMk/>
            <pc:sldMk cId="1331268642" sldId="266"/>
            <ac:cxnSpMk id="11" creationId="{655C1186-E8CC-4E20-AA72-984072EFB075}"/>
          </ac:cxnSpMkLst>
        </pc:cxnChg>
        <pc:cxnChg chg="add mod">
          <ac:chgData name="Cathy Champion" userId="e44f3c3a-3c00-4aa5-ac03-bda8216f71db" providerId="ADAL" clId="{64304A48-13E0-45B9-9982-BAEA10499F50}" dt="2022-01-15T16:35:49.219" v="1606" actId="13822"/>
          <ac:cxnSpMkLst>
            <pc:docMk/>
            <pc:sldMk cId="1331268642" sldId="266"/>
            <ac:cxnSpMk id="13" creationId="{55DE7DDF-B355-4CD0-B728-3F64EFAD4904}"/>
          </ac:cxnSpMkLst>
        </pc:cxnChg>
      </pc:sldChg>
      <pc:sldChg chg="modSp add">
        <pc:chgData name="Cathy Champion" userId="e44f3c3a-3c00-4aa5-ac03-bda8216f71db" providerId="ADAL" clId="{64304A48-13E0-45B9-9982-BAEA10499F50}" dt="2022-01-15T16:37:20.695" v="1675" actId="20577"/>
        <pc:sldMkLst>
          <pc:docMk/>
          <pc:sldMk cId="3245655788" sldId="267"/>
        </pc:sldMkLst>
        <pc:spChg chg="mod">
          <ac:chgData name="Cathy Champion" userId="e44f3c3a-3c00-4aa5-ac03-bda8216f71db" providerId="ADAL" clId="{64304A48-13E0-45B9-9982-BAEA10499F50}" dt="2022-01-15T16:36:42.775" v="1635" actId="20577"/>
          <ac:spMkLst>
            <pc:docMk/>
            <pc:sldMk cId="3245655788" sldId="267"/>
            <ac:spMk id="5" creationId="{6612D32C-2EF8-4980-A888-4C611458825B}"/>
          </ac:spMkLst>
        </pc:spChg>
        <pc:spChg chg="mod">
          <ac:chgData name="Cathy Champion" userId="e44f3c3a-3c00-4aa5-ac03-bda8216f71db" providerId="ADAL" clId="{64304A48-13E0-45B9-9982-BAEA10499F50}" dt="2022-01-15T16:37:20.695" v="1675" actId="20577"/>
          <ac:spMkLst>
            <pc:docMk/>
            <pc:sldMk cId="3245655788" sldId="267"/>
            <ac:spMk id="6" creationId="{A418DF7B-7F07-4A0F-A8E7-636F69B9C191}"/>
          </ac:spMkLst>
        </pc:spChg>
        <pc:spChg chg="mod">
          <ac:chgData name="Cathy Champion" userId="e44f3c3a-3c00-4aa5-ac03-bda8216f71db" providerId="ADAL" clId="{64304A48-13E0-45B9-9982-BAEA10499F50}" dt="2022-01-15T16:36:21.582" v="1611" actId="20577"/>
          <ac:spMkLst>
            <pc:docMk/>
            <pc:sldMk cId="3245655788" sldId="267"/>
            <ac:spMk id="7" creationId="{138F016A-675B-4268-B8FB-0A78270E4CFF}"/>
          </ac:spMkLst>
        </pc:spChg>
        <pc:spChg chg="mod">
          <ac:chgData name="Cathy Champion" userId="e44f3c3a-3c00-4aa5-ac03-bda8216f71db" providerId="ADAL" clId="{64304A48-13E0-45B9-9982-BAEA10499F50}" dt="2022-01-15T16:36:28.164" v="1614" actId="20577"/>
          <ac:spMkLst>
            <pc:docMk/>
            <pc:sldMk cId="3245655788" sldId="267"/>
            <ac:spMk id="8" creationId="{8A6DBA2C-D01F-48B3-BD6B-26E825C58CA4}"/>
          </ac:spMkLst>
        </pc:spChg>
      </pc:sldChg>
      <pc:sldChg chg="addSp delSp modSp add modAnim">
        <pc:chgData name="Cathy Champion" userId="e44f3c3a-3c00-4aa5-ac03-bda8216f71db" providerId="ADAL" clId="{64304A48-13E0-45B9-9982-BAEA10499F50}" dt="2022-01-15T16:53:24.724" v="2270"/>
        <pc:sldMkLst>
          <pc:docMk/>
          <pc:sldMk cId="1467873014" sldId="268"/>
        </pc:sldMkLst>
        <pc:spChg chg="mod">
          <ac:chgData name="Cathy Champion" userId="e44f3c3a-3c00-4aa5-ac03-bda8216f71db" providerId="ADAL" clId="{64304A48-13E0-45B9-9982-BAEA10499F50}" dt="2022-01-15T16:37:53.266" v="1745" actId="20577"/>
          <ac:spMkLst>
            <pc:docMk/>
            <pc:sldMk cId="1467873014" sldId="268"/>
            <ac:spMk id="2" creationId="{D05C81E5-B706-41B2-ADCF-B84175FD917C}"/>
          </ac:spMkLst>
        </pc:spChg>
        <pc:spChg chg="del mod">
          <ac:chgData name="Cathy Champion" userId="e44f3c3a-3c00-4aa5-ac03-bda8216f71db" providerId="ADAL" clId="{64304A48-13E0-45B9-9982-BAEA10499F50}" dt="2022-01-15T16:39:36.214" v="1747"/>
          <ac:spMkLst>
            <pc:docMk/>
            <pc:sldMk cId="1467873014" sldId="268"/>
            <ac:spMk id="3" creationId="{DFA75426-93D0-47B6-9B98-0DB91CE8A95D}"/>
          </ac:spMkLst>
        </pc:spChg>
        <pc:spChg chg="add mod">
          <ac:chgData name="Cathy Champion" userId="e44f3c3a-3c00-4aa5-ac03-bda8216f71db" providerId="ADAL" clId="{64304A48-13E0-45B9-9982-BAEA10499F50}" dt="2022-01-15T16:48:52.599" v="2110"/>
          <ac:spMkLst>
            <pc:docMk/>
            <pc:sldMk cId="1467873014" sldId="268"/>
            <ac:spMk id="4" creationId="{EF0ABA31-E46F-4C62-BCB0-2C4558FA1C8F}"/>
          </ac:spMkLst>
        </pc:spChg>
        <pc:spChg chg="add mod">
          <ac:chgData name="Cathy Champion" userId="e44f3c3a-3c00-4aa5-ac03-bda8216f71db" providerId="ADAL" clId="{64304A48-13E0-45B9-9982-BAEA10499F50}" dt="2022-01-15T16:48:52.599" v="2110"/>
          <ac:spMkLst>
            <pc:docMk/>
            <pc:sldMk cId="1467873014" sldId="268"/>
            <ac:spMk id="5" creationId="{1B8B9C51-0872-4B24-816D-019113DAD937}"/>
          </ac:spMkLst>
        </pc:spChg>
        <pc:spChg chg="add mod">
          <ac:chgData name="Cathy Champion" userId="e44f3c3a-3c00-4aa5-ac03-bda8216f71db" providerId="ADAL" clId="{64304A48-13E0-45B9-9982-BAEA10499F50}" dt="2022-01-15T16:50:37.717" v="2197" actId="1076"/>
          <ac:spMkLst>
            <pc:docMk/>
            <pc:sldMk cId="1467873014" sldId="268"/>
            <ac:spMk id="6" creationId="{DB106304-AD88-4C5C-A9C9-40A0E5C69694}"/>
          </ac:spMkLst>
        </pc:spChg>
        <pc:spChg chg="add mod">
          <ac:chgData name="Cathy Champion" userId="e44f3c3a-3c00-4aa5-ac03-bda8216f71db" providerId="ADAL" clId="{64304A48-13E0-45B9-9982-BAEA10499F50}" dt="2022-01-15T16:50:15.152" v="2193" actId="255"/>
          <ac:spMkLst>
            <pc:docMk/>
            <pc:sldMk cId="1467873014" sldId="268"/>
            <ac:spMk id="7" creationId="{05C9B72E-F235-4B38-9CD6-E394CAFC7942}"/>
          </ac:spMkLst>
        </pc:spChg>
        <pc:spChg chg="add mod">
          <ac:chgData name="Cathy Champion" userId="e44f3c3a-3c00-4aa5-ac03-bda8216f71db" providerId="ADAL" clId="{64304A48-13E0-45B9-9982-BAEA10499F50}" dt="2022-01-15T16:51:55.843" v="2266" actId="20577"/>
          <ac:spMkLst>
            <pc:docMk/>
            <pc:sldMk cId="1467873014" sldId="268"/>
            <ac:spMk id="8" creationId="{5E1D4612-5850-492E-AF90-9DE3307966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E4393-7B9F-446F-8109-989E1A410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A055A-841B-4896-9F00-49DB607D0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7A807-C410-44F0-9ED8-9B0FD86E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A63D6-51A6-4691-95DA-DF7C283E5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3F77A-38C1-49DB-9050-CBFDC37B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80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446F2-3797-44F0-8AD9-249F62F9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907D6-1715-4162-B83D-9C3E657DF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EBC2A-9F89-42EE-B113-BBCD1FBF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D7448-1586-4890-949D-3D116AC60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988F3-6E3D-44CB-9663-253E621E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6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4E25E4-F285-4A21-8E74-E887E080D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A47AF-D816-4A43-9E7F-E74D98C58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FC9F7-93DD-4A94-B3A7-29F3F1D1F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81B9F-8CB6-4291-B045-88B082515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BA815-701F-4022-B154-4D5B22FAC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7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B398F-3CC6-4984-9AAC-F03F10DFE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FBB86-6EBB-4D3F-A24E-A0DC3C5B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E3C45-37C1-4792-80C0-5FB1381CC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AE4F5-CB94-4F0D-945F-6DE50891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8263-AD02-4738-A0C5-2A607393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39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3FB18-D4A1-471A-B319-7A503DAC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B7A1D-D5A0-4102-8597-394C6C6FA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915F1-AE5C-4A7B-9E28-2CE0DA33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83AE0-F19C-4F53-B367-76BDD3AF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B6372-09BC-4071-8EAA-5B3A9030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22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14965-B73C-4099-8A23-FC3A8806A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D2304-6B30-4B3F-B134-FB957D6CE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F0661-E079-49F4-A4FF-994E3F78F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3CFBA-85CA-4FB3-93FC-1025630E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12794-39CC-418F-ACAC-9DEC434E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F6E9B-F17B-4DD9-9C18-6CC64714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9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B67EC-F366-4ACB-9244-D6101433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BF537-CC46-45C4-B394-7234BEABA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BC840-54F0-4669-9155-720810FBA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67292-1684-41D9-B92C-2B251C89C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6D1032-35EA-4C31-84E6-9FC25AF2C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67150-2CA2-47AA-8615-30FFC87A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72B0C-FEE8-4B77-835C-A145A1075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0BBF8D-43DB-41AA-96CC-5D0E7E8AF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45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9B44-D959-4B54-88D2-9B6069F3B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5D64F3-C7E0-4CBC-AD53-7D0F93690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18C41-6EDA-4363-A10D-42B707C5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6AC8D-0F1F-4366-AFCE-F9F99E2C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7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91442-B291-4B07-B7F9-4D7504AE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93F190-A160-473A-9DD9-E5D256BE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77B43-262C-4760-B5B7-11F98BA8D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8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9635B-8DF5-41BC-AEEA-4FBD60EF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896EC-6352-4D0E-804D-D395E5B92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DDAAD-0844-4EB2-9E61-84E1BA92D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3FD73-0A67-4EF7-9668-699DCF33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14AB1-F901-45F2-8D0D-CE60A87C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BB10D-87F1-4D04-BA7A-53BE3252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82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E596-BCCE-4E86-906D-E2777398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795111-945A-4DD5-BC98-15A80E60D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DF0A4-1676-4442-A473-CB9E0F293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41BF8-AAAE-4DD0-B5CA-557AB743F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B8879-CBB1-447E-B3D5-FDE220F54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71458-54D7-4CA6-BE04-EE8680A7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5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59AD15-B2B1-42ED-A67D-D5B30573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352DD-7FFA-4341-B421-23C062E7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CBF41-98A5-4296-9373-9AB661319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C7B5-AB5E-4ABB-AE08-75B6D0DB9990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5B839-95F8-40A5-A989-16DFEC27DB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AC86A-7E07-47A6-8F48-3BEC07159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4AAE1-621F-4619-AE8F-0D9A94AE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82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g-sack-purse-outline-blank-30540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g-sack-purse-outline-blank-30540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g-sack-purse-outline-blank-30540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06441B-35A5-42AF-B3AF-6E130ACC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get warmed up with a game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F0A942-C0C4-4438-9F93-BC3E51B8D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Bill has 2 bags of sweets.</a:t>
            </a:r>
          </a:p>
          <a:p>
            <a:pPr marL="0" indent="0" algn="ctr">
              <a:buNone/>
            </a:pPr>
            <a:r>
              <a:rPr lang="en-GB" sz="4000" dirty="0"/>
              <a:t>He has 20 sweets altogether.</a:t>
            </a:r>
          </a:p>
          <a:p>
            <a:pPr marL="0" indent="0" algn="ctr">
              <a:buNone/>
            </a:pPr>
            <a:r>
              <a:rPr lang="en-GB" sz="4000" dirty="0"/>
              <a:t>Which 2 bags does he have?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75B44A-E6D0-4D31-A089-9DB3B7F8B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28105" y="4416517"/>
            <a:ext cx="1582118" cy="18953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45DB945-4550-4C18-93A2-A4FE41BADF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88447" y="4416268"/>
            <a:ext cx="1582118" cy="18953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AAC2B7-D46D-4BF7-89FA-F93EEC00C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48789" y="4416269"/>
            <a:ext cx="1582118" cy="18953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362B545-D1D4-4827-9C4D-28922C04B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271526" y="4393459"/>
            <a:ext cx="1582118" cy="189538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7725EC7-076B-47B3-8D16-38C9DE818400}"/>
              </a:ext>
            </a:extLst>
          </p:cNvPr>
          <p:cNvSpPr/>
          <p:nvPr/>
        </p:nvSpPr>
        <p:spPr>
          <a:xfrm>
            <a:off x="1930130" y="506246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AFF8E-60DF-4D26-845A-837F446873FB}"/>
              </a:ext>
            </a:extLst>
          </p:cNvPr>
          <p:cNvSpPr/>
          <p:nvPr/>
        </p:nvSpPr>
        <p:spPr>
          <a:xfrm>
            <a:off x="4436115" y="4994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6B5E88-F9D7-4F2C-B345-D16B4776FE13}"/>
              </a:ext>
            </a:extLst>
          </p:cNvPr>
          <p:cNvSpPr/>
          <p:nvPr/>
        </p:nvSpPr>
        <p:spPr>
          <a:xfrm>
            <a:off x="7334130" y="500254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1D7AB5-1A14-4F6E-B14A-E8B6453CF6DC}"/>
              </a:ext>
            </a:extLst>
          </p:cNvPr>
          <p:cNvSpPr/>
          <p:nvPr/>
        </p:nvSpPr>
        <p:spPr>
          <a:xfrm>
            <a:off x="9858600" y="506246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03704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9C16-09A4-479C-AD53-DA0FAABE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Did you get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F0FC3-0F31-438E-AE10-3817DA685A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          +                      =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+                      =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491E6-7D75-467A-9EF4-AF5827BD7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08468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               -                    =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-                    =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81FD77-322D-47C9-A4BE-5DF7C884248C}"/>
              </a:ext>
            </a:extLst>
          </p:cNvPr>
          <p:cNvSpPr/>
          <p:nvPr/>
        </p:nvSpPr>
        <p:spPr>
          <a:xfrm>
            <a:off x="771616" y="1690688"/>
            <a:ext cx="1313895" cy="1020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55B144-F78F-44EE-B460-7EB67AB2910E}"/>
              </a:ext>
            </a:extLst>
          </p:cNvPr>
          <p:cNvSpPr/>
          <p:nvPr/>
        </p:nvSpPr>
        <p:spPr>
          <a:xfrm>
            <a:off x="2600969" y="3925501"/>
            <a:ext cx="1313895" cy="1020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BAD88F-D92D-41BA-98A9-F22A0054EEB0}"/>
              </a:ext>
            </a:extLst>
          </p:cNvPr>
          <p:cNvSpPr/>
          <p:nvPr/>
        </p:nvSpPr>
        <p:spPr>
          <a:xfrm>
            <a:off x="10332867" y="1609038"/>
            <a:ext cx="1313895" cy="1020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1C0F6-87B9-49FF-9FA6-122120DB352D}"/>
              </a:ext>
            </a:extLst>
          </p:cNvPr>
          <p:cNvSpPr/>
          <p:nvPr/>
        </p:nvSpPr>
        <p:spPr>
          <a:xfrm>
            <a:off x="8431567" y="4104958"/>
            <a:ext cx="1313895" cy="1020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637A6F-6C51-4A4A-B68C-0F03880759E4}"/>
              </a:ext>
            </a:extLst>
          </p:cNvPr>
          <p:cNvSpPr/>
          <p:nvPr/>
        </p:nvSpPr>
        <p:spPr>
          <a:xfrm>
            <a:off x="10288478" y="4104958"/>
            <a:ext cx="1402672" cy="10209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817AA3-A187-4E54-941A-6546E2EEA658}"/>
              </a:ext>
            </a:extLst>
          </p:cNvPr>
          <p:cNvSpPr/>
          <p:nvPr/>
        </p:nvSpPr>
        <p:spPr>
          <a:xfrm>
            <a:off x="8431567" y="1607458"/>
            <a:ext cx="1402672" cy="10209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A8DD47-5179-47D3-8351-E3DB8D0CD61B}"/>
              </a:ext>
            </a:extLst>
          </p:cNvPr>
          <p:cNvSpPr/>
          <p:nvPr/>
        </p:nvSpPr>
        <p:spPr>
          <a:xfrm>
            <a:off x="718350" y="3933825"/>
            <a:ext cx="1402672" cy="10209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9F95BF-A886-4441-BCFC-5A70CCB3C1AB}"/>
              </a:ext>
            </a:extLst>
          </p:cNvPr>
          <p:cNvSpPr/>
          <p:nvPr/>
        </p:nvSpPr>
        <p:spPr>
          <a:xfrm>
            <a:off x="2532355" y="1674040"/>
            <a:ext cx="1402672" cy="10209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1B4CCE-FF62-4AC4-89BE-5C7D07AF7734}"/>
              </a:ext>
            </a:extLst>
          </p:cNvPr>
          <p:cNvSpPr/>
          <p:nvPr/>
        </p:nvSpPr>
        <p:spPr>
          <a:xfrm>
            <a:off x="4500239" y="1367761"/>
            <a:ext cx="1671961" cy="1500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9CD92B-6A27-4E3E-B4B2-4CB3F9BE7289}"/>
              </a:ext>
            </a:extLst>
          </p:cNvPr>
          <p:cNvSpPr/>
          <p:nvPr/>
        </p:nvSpPr>
        <p:spPr>
          <a:xfrm>
            <a:off x="4508192" y="3760015"/>
            <a:ext cx="1671961" cy="1500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5F6BD3-CAC5-494C-901F-68EBCB25463B}"/>
              </a:ext>
            </a:extLst>
          </p:cNvPr>
          <p:cNvSpPr/>
          <p:nvPr/>
        </p:nvSpPr>
        <p:spPr>
          <a:xfrm>
            <a:off x="6466644" y="1367761"/>
            <a:ext cx="1671961" cy="1500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AC90F3-01FD-4EF6-8B46-C6DC45E0546E}"/>
              </a:ext>
            </a:extLst>
          </p:cNvPr>
          <p:cNvSpPr/>
          <p:nvPr/>
        </p:nvSpPr>
        <p:spPr>
          <a:xfrm>
            <a:off x="6426322" y="3733441"/>
            <a:ext cx="1671961" cy="1500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10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60957BD-89E4-475A-97BE-D475B70C03D4}"/>
              </a:ext>
            </a:extLst>
          </p:cNvPr>
          <p:cNvCxnSpPr/>
          <p:nvPr/>
        </p:nvCxnSpPr>
        <p:spPr>
          <a:xfrm>
            <a:off x="6265969" y="230188"/>
            <a:ext cx="57706" cy="65079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9B8885D-86F3-40AF-AE7F-D8F83EB5680D}"/>
              </a:ext>
            </a:extLst>
          </p:cNvPr>
          <p:cNvSpPr/>
          <p:nvPr/>
        </p:nvSpPr>
        <p:spPr>
          <a:xfrm>
            <a:off x="7389920" y="6050290"/>
            <a:ext cx="40576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This is called the “inverse”.</a:t>
            </a:r>
          </a:p>
        </p:txBody>
      </p:sp>
    </p:spTree>
    <p:extLst>
      <p:ext uri="{BB962C8B-B14F-4D97-AF65-F5344CB8AC3E}">
        <p14:creationId xmlns:p14="http://schemas.microsoft.com/office/powerpoint/2010/main" val="299383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12D32C-2EF8-4980-A888-4C6114588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can use this knowledge to help us find missing numbers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18DF7B-7F07-4A0F-A8E7-636F69B9C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Have a look at this part-whole model</a:t>
            </a:r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/>
              <a:t>We know the big number is 10.</a:t>
            </a:r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/>
              <a:t>3 + ___ = 10</a:t>
            </a:r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/>
              <a:t>10 – 3 = ___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38F016A-675B-4268-B8FB-0A78270E4CFF}"/>
              </a:ext>
            </a:extLst>
          </p:cNvPr>
          <p:cNvSpPr/>
          <p:nvPr/>
        </p:nvSpPr>
        <p:spPr>
          <a:xfrm>
            <a:off x="4305669" y="2450237"/>
            <a:ext cx="2130641" cy="18731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/>
              <a:t>10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A6DBA2C-D01F-48B3-BD6B-26E825C58CA4}"/>
              </a:ext>
            </a:extLst>
          </p:cNvPr>
          <p:cNvSpPr/>
          <p:nvPr/>
        </p:nvSpPr>
        <p:spPr>
          <a:xfrm>
            <a:off x="3484485" y="4948037"/>
            <a:ext cx="1642369" cy="1363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1731D2-1BEF-4548-86CB-0073A922B1F0}"/>
              </a:ext>
            </a:extLst>
          </p:cNvPr>
          <p:cNvSpPr/>
          <p:nvPr/>
        </p:nvSpPr>
        <p:spPr>
          <a:xfrm>
            <a:off x="5859262" y="4896296"/>
            <a:ext cx="1642369" cy="13638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5C1186-E8CC-4E20-AA72-984072EFB075}"/>
              </a:ext>
            </a:extLst>
          </p:cNvPr>
          <p:cNvCxnSpPr/>
          <p:nvPr/>
        </p:nvCxnSpPr>
        <p:spPr>
          <a:xfrm flipH="1">
            <a:off x="4616388" y="4225771"/>
            <a:ext cx="301841" cy="7989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DE7DDF-B355-4CD0-B728-3F64EFAD4904}"/>
              </a:ext>
            </a:extLst>
          </p:cNvPr>
          <p:cNvCxnSpPr/>
          <p:nvPr/>
        </p:nvCxnSpPr>
        <p:spPr>
          <a:xfrm>
            <a:off x="5859262" y="4236236"/>
            <a:ext cx="435006" cy="7118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26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12D32C-2EF8-4980-A888-4C6114588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this one?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18DF7B-7F07-4A0F-A8E7-636F69B9C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/>
              <a:t>We know the big number is 20.</a:t>
            </a:r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/>
              <a:t>14 + ___ = 20</a:t>
            </a:r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/>
              <a:t>Write a subtraction to match!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38F016A-675B-4268-B8FB-0A78270E4CFF}"/>
              </a:ext>
            </a:extLst>
          </p:cNvPr>
          <p:cNvSpPr/>
          <p:nvPr/>
        </p:nvSpPr>
        <p:spPr>
          <a:xfrm>
            <a:off x="4305669" y="2450237"/>
            <a:ext cx="2130641" cy="18731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/>
              <a:t>20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A6DBA2C-D01F-48B3-BD6B-26E825C58CA4}"/>
              </a:ext>
            </a:extLst>
          </p:cNvPr>
          <p:cNvSpPr/>
          <p:nvPr/>
        </p:nvSpPr>
        <p:spPr>
          <a:xfrm>
            <a:off x="3484485" y="4948037"/>
            <a:ext cx="1642369" cy="1363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1731D2-1BEF-4548-86CB-0073A922B1F0}"/>
              </a:ext>
            </a:extLst>
          </p:cNvPr>
          <p:cNvSpPr/>
          <p:nvPr/>
        </p:nvSpPr>
        <p:spPr>
          <a:xfrm>
            <a:off x="5859262" y="4896296"/>
            <a:ext cx="1642369" cy="13638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5C1186-E8CC-4E20-AA72-984072EFB075}"/>
              </a:ext>
            </a:extLst>
          </p:cNvPr>
          <p:cNvCxnSpPr/>
          <p:nvPr/>
        </p:nvCxnSpPr>
        <p:spPr>
          <a:xfrm flipH="1">
            <a:off x="4616388" y="4225771"/>
            <a:ext cx="301841" cy="7989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DE7DDF-B355-4CD0-B728-3F64EFAD4904}"/>
              </a:ext>
            </a:extLst>
          </p:cNvPr>
          <p:cNvCxnSpPr/>
          <p:nvPr/>
        </p:nvCxnSpPr>
        <p:spPr>
          <a:xfrm>
            <a:off x="5859262" y="4236236"/>
            <a:ext cx="435006" cy="7118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65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C81E5-B706-41B2-ADCF-B84175FD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have some problems today using related numbers (number families).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ABA31-E46F-4C62-BCB0-2C4558FA1C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</a:rPr>
              <a:t>Write a subtraction problem using these numbers</a:t>
            </a:r>
          </a:p>
          <a:p>
            <a:pPr marL="0" indent="0">
              <a:buNone/>
            </a:pPr>
            <a:endParaRPr lang="en-GB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</a:rPr>
              <a:t>4 + 5 = 9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</a:rPr>
              <a:t>6 + 2 = 8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</a:rPr>
              <a:t>7 + 5 = 12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</a:rPr>
              <a:t>8 + 6 = 14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</a:rPr>
              <a:t>12 + 5 = 17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</a:rPr>
              <a:t>13 + 7 = 20</a:t>
            </a:r>
          </a:p>
          <a:p>
            <a:pPr marL="0" indent="0">
              <a:buNone/>
            </a:pP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B9C51-0872-4B24-816D-019113DAD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0612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3300"/>
                </a:solidFill>
              </a:rPr>
              <a:t>Use these numbers to write addition and subtraction sentences</a:t>
            </a:r>
          </a:p>
          <a:p>
            <a:pPr marL="0" indent="0">
              <a:buNone/>
            </a:pPr>
            <a:endParaRPr lang="en-GB" b="1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3300"/>
                </a:solidFill>
              </a:rPr>
              <a:t>3, 8, 5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3300"/>
                </a:solidFill>
              </a:rPr>
              <a:t>9, 7, 2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3300"/>
                </a:solidFill>
              </a:rPr>
              <a:t>9, 3, 12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3300"/>
                </a:solidFill>
              </a:rPr>
              <a:t>11, 15, 4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3300"/>
                </a:solidFill>
              </a:rPr>
              <a:t>16, 3, 13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3300"/>
                </a:solidFill>
              </a:rPr>
              <a:t>5, 15, 20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06304-AD88-4C5C-A9C9-40A0E5C69694}"/>
              </a:ext>
            </a:extLst>
          </p:cNvPr>
          <p:cNvSpPr/>
          <p:nvPr/>
        </p:nvSpPr>
        <p:spPr>
          <a:xfrm>
            <a:off x="2873047" y="2682085"/>
            <a:ext cx="246704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Remember where the big number</a:t>
            </a:r>
          </a:p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goes in subtraction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C9B72E-F235-4B38-9CD6-E394CAFC7942}"/>
              </a:ext>
            </a:extLst>
          </p:cNvPr>
          <p:cNvSpPr/>
          <p:nvPr/>
        </p:nvSpPr>
        <p:spPr>
          <a:xfrm>
            <a:off x="8847701" y="2682085"/>
            <a:ext cx="296141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Write the numbers out,</a:t>
            </a:r>
          </a:p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circle the big number,</a:t>
            </a:r>
          </a:p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remember where it goes.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1D4612-5850-492E-AF90-9DE330796670}"/>
              </a:ext>
            </a:extLst>
          </p:cNvPr>
          <p:cNvSpPr/>
          <p:nvPr/>
        </p:nvSpPr>
        <p:spPr>
          <a:xfrm>
            <a:off x="3244657" y="6081067"/>
            <a:ext cx="81657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 can get cubes to check whether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 are right if you want to.</a:t>
            </a:r>
          </a:p>
        </p:txBody>
      </p:sp>
    </p:spTree>
    <p:extLst>
      <p:ext uri="{BB962C8B-B14F-4D97-AF65-F5344CB8AC3E}">
        <p14:creationId xmlns:p14="http://schemas.microsoft.com/office/powerpoint/2010/main" val="146787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9AA51-5F67-47A7-B4DD-2FDCB2F0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Betty has conkers in her 2 bags.</a:t>
            </a:r>
          </a:p>
          <a:p>
            <a:pPr marL="0" indent="0" algn="ctr">
              <a:buNone/>
            </a:pPr>
            <a:r>
              <a:rPr lang="en-GB" sz="4000" dirty="0"/>
              <a:t>She has 20 conkers altogether.</a:t>
            </a:r>
          </a:p>
          <a:p>
            <a:pPr marL="0" indent="0" algn="ctr">
              <a:buNone/>
            </a:pPr>
            <a:r>
              <a:rPr lang="en-GB" sz="4000" dirty="0"/>
              <a:t>Which 2 bags does she have?</a:t>
            </a:r>
          </a:p>
          <a:p>
            <a:pPr marL="0" indent="0" algn="ctr">
              <a:buNone/>
            </a:pPr>
            <a:endParaRPr lang="en-GB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74AC25-8110-4CC1-A43A-CE5C3F1C7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52796" y="4315314"/>
            <a:ext cx="1582118" cy="18953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37DEA7-0B33-428F-A1BE-C9D283D27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20893" y="4349048"/>
            <a:ext cx="1582118" cy="18953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0AC64F-F54B-4D0B-B8A8-9C9084DA7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88990" y="4281580"/>
            <a:ext cx="1582118" cy="18953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C707BA-0BB4-43F2-A1EB-DAF406373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457958" y="4281580"/>
            <a:ext cx="1582118" cy="189538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B9B464-48E0-4284-8236-F027DF079000}"/>
              </a:ext>
            </a:extLst>
          </p:cNvPr>
          <p:cNvSpPr/>
          <p:nvPr/>
        </p:nvSpPr>
        <p:spPr>
          <a:xfrm>
            <a:off x="1800464" y="49293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2C4B8F-F467-4D68-8291-E28DB4C2FCE2}"/>
              </a:ext>
            </a:extLst>
          </p:cNvPr>
          <p:cNvSpPr/>
          <p:nvPr/>
        </p:nvSpPr>
        <p:spPr>
          <a:xfrm>
            <a:off x="4544090" y="49293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FDD099-82EF-4904-91E5-8AE8EEA228C4}"/>
              </a:ext>
            </a:extLst>
          </p:cNvPr>
          <p:cNvSpPr/>
          <p:nvPr/>
        </p:nvSpPr>
        <p:spPr>
          <a:xfrm>
            <a:off x="6997799" y="49293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6F2C38-2318-4D2E-B3A5-0AF5AAEB941D}"/>
              </a:ext>
            </a:extLst>
          </p:cNvPr>
          <p:cNvSpPr/>
          <p:nvPr/>
        </p:nvSpPr>
        <p:spPr>
          <a:xfrm>
            <a:off x="9852423" y="49293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25957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DC4C-AC18-4995-8C43-D1099E37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Last one!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3F3D8-8B04-4B19-A249-7C4E4DF2A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Sam has 2 bags with biscuits in.</a:t>
            </a:r>
          </a:p>
          <a:p>
            <a:pPr marL="0" indent="0" algn="ctr">
              <a:buNone/>
            </a:pPr>
            <a:r>
              <a:rPr lang="en-GB" sz="4000" dirty="0"/>
              <a:t>There are 20 biscuits altogether.</a:t>
            </a:r>
          </a:p>
          <a:p>
            <a:pPr marL="0" indent="0" algn="ctr">
              <a:buNone/>
            </a:pPr>
            <a:r>
              <a:rPr lang="en-GB" sz="4000" dirty="0"/>
              <a:t>Which 2 bags does Sam have?</a:t>
            </a:r>
          </a:p>
          <a:p>
            <a:pPr marL="0" indent="0" algn="ctr">
              <a:buNone/>
            </a:pPr>
            <a:endParaRPr lang="en-GB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F5F77D-A4E6-4EF7-ADDC-59AA5E55D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4908" y="4281577"/>
            <a:ext cx="1582118" cy="18953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A57A54-CDC8-4348-835E-4C8CC42CD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42552" y="4281578"/>
            <a:ext cx="1582118" cy="18953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A2CF24-C61D-4390-AA6B-A6D1356EB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21686" y="4281579"/>
            <a:ext cx="1582118" cy="18953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E3A5DE-CD0F-4712-964E-4175F112E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94861" y="4281580"/>
            <a:ext cx="1582118" cy="18953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061703-F3B1-4CDB-B237-EC64025B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668036" y="4281580"/>
            <a:ext cx="1582118" cy="189538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820505E-3FBD-4A61-AB4C-7424A7996934}"/>
              </a:ext>
            </a:extLst>
          </p:cNvPr>
          <p:cNvSpPr/>
          <p:nvPr/>
        </p:nvSpPr>
        <p:spPr>
          <a:xfrm>
            <a:off x="10015704" y="492042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93E1C3-0F14-4174-A2E0-ADAA4B625C4B}"/>
              </a:ext>
            </a:extLst>
          </p:cNvPr>
          <p:cNvSpPr/>
          <p:nvPr/>
        </p:nvSpPr>
        <p:spPr>
          <a:xfrm>
            <a:off x="3165749" y="485827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4070E6-385D-4680-A68E-9DE03229DD9D}"/>
              </a:ext>
            </a:extLst>
          </p:cNvPr>
          <p:cNvSpPr/>
          <p:nvPr/>
        </p:nvSpPr>
        <p:spPr>
          <a:xfrm>
            <a:off x="5316375" y="485827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F1B76E-D7C9-4934-8C75-1D687D6B5E09}"/>
              </a:ext>
            </a:extLst>
          </p:cNvPr>
          <p:cNvSpPr/>
          <p:nvPr/>
        </p:nvSpPr>
        <p:spPr>
          <a:xfrm>
            <a:off x="7887758" y="485827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771464-95B1-41AA-B45D-D478D3BEDE3C}"/>
              </a:ext>
            </a:extLst>
          </p:cNvPr>
          <p:cNvSpPr/>
          <p:nvPr/>
        </p:nvSpPr>
        <p:spPr>
          <a:xfrm>
            <a:off x="881638" y="492042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8601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6F941-A81C-444F-AC74-78466742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come to school to learn and today we are learning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655A6-0AC8-48B3-9BC2-D99F7A72B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3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…use related number facts.</a:t>
            </a:r>
          </a:p>
          <a:p>
            <a:pPr marL="0" indent="0">
              <a:buNone/>
            </a:pPr>
            <a:r>
              <a:rPr lang="en-GB" sz="4000" dirty="0"/>
              <a:t>I’m going to use little numbers to show you what I mean.</a:t>
            </a:r>
          </a:p>
          <a:p>
            <a:pPr marL="0" indent="0">
              <a:buNone/>
            </a:pPr>
            <a:r>
              <a:rPr lang="en-GB" sz="4000" dirty="0"/>
              <a:t>                               +                   =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When you add two numbers together, the answer you get is the biggest number.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22712B-6055-4561-8A4C-3F0A495DF210}"/>
              </a:ext>
            </a:extLst>
          </p:cNvPr>
          <p:cNvSpPr/>
          <p:nvPr/>
        </p:nvSpPr>
        <p:spPr>
          <a:xfrm>
            <a:off x="2769834" y="3568823"/>
            <a:ext cx="1402672" cy="10209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4AA62-39A7-42E4-8E41-A3880F522549}"/>
              </a:ext>
            </a:extLst>
          </p:cNvPr>
          <p:cNvSpPr/>
          <p:nvPr/>
        </p:nvSpPr>
        <p:spPr>
          <a:xfrm>
            <a:off x="5051394" y="3568823"/>
            <a:ext cx="1313895" cy="1020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F9795-3C31-470D-8EBD-C17622FDDEFE}"/>
              </a:ext>
            </a:extLst>
          </p:cNvPr>
          <p:cNvSpPr/>
          <p:nvPr/>
        </p:nvSpPr>
        <p:spPr>
          <a:xfrm>
            <a:off x="7549718" y="3429000"/>
            <a:ext cx="1671961" cy="1500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9582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6F941-A81C-444F-AC74-78466742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Could you use those same 3 numbers to make a subtraction sentence?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655A6-0AC8-48B3-9BC2-D99F7A72B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3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Let’s think about what makes sense.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                        -                      =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Is this correct?</a:t>
            </a:r>
          </a:p>
          <a:p>
            <a:pPr marL="0" indent="0">
              <a:buNone/>
            </a:pPr>
            <a:r>
              <a:rPr lang="en-GB" sz="4000" dirty="0"/>
              <a:t>Why?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22712B-6055-4561-8A4C-3F0A495DF210}"/>
              </a:ext>
            </a:extLst>
          </p:cNvPr>
          <p:cNvSpPr/>
          <p:nvPr/>
        </p:nvSpPr>
        <p:spPr>
          <a:xfrm>
            <a:off x="1855433" y="2918534"/>
            <a:ext cx="1402672" cy="10209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4AA62-39A7-42E4-8E41-A3880F522549}"/>
              </a:ext>
            </a:extLst>
          </p:cNvPr>
          <p:cNvSpPr/>
          <p:nvPr/>
        </p:nvSpPr>
        <p:spPr>
          <a:xfrm>
            <a:off x="4597893" y="2918534"/>
            <a:ext cx="1313895" cy="1020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F9795-3C31-470D-8EBD-C17622FDDEFE}"/>
              </a:ext>
            </a:extLst>
          </p:cNvPr>
          <p:cNvSpPr/>
          <p:nvPr/>
        </p:nvSpPr>
        <p:spPr>
          <a:xfrm>
            <a:off x="7251576" y="2678836"/>
            <a:ext cx="1671961" cy="1500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5530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6F941-A81C-444F-AC74-78466742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I swap the 2 small numbers round, is that correct?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655A6-0AC8-48B3-9BC2-D99F7A72B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37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                        -                      =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What else could I swap?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22712B-6055-4561-8A4C-3F0A495DF210}"/>
              </a:ext>
            </a:extLst>
          </p:cNvPr>
          <p:cNvSpPr/>
          <p:nvPr/>
        </p:nvSpPr>
        <p:spPr>
          <a:xfrm>
            <a:off x="4358936" y="2255530"/>
            <a:ext cx="1402672" cy="10209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4AA62-39A7-42E4-8E41-A3880F522549}"/>
              </a:ext>
            </a:extLst>
          </p:cNvPr>
          <p:cNvSpPr/>
          <p:nvPr/>
        </p:nvSpPr>
        <p:spPr>
          <a:xfrm>
            <a:off x="1801426" y="2255530"/>
            <a:ext cx="1313895" cy="1020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F9795-3C31-470D-8EBD-C17622FDDEFE}"/>
              </a:ext>
            </a:extLst>
          </p:cNvPr>
          <p:cNvSpPr/>
          <p:nvPr/>
        </p:nvSpPr>
        <p:spPr>
          <a:xfrm>
            <a:off x="7118411" y="2015832"/>
            <a:ext cx="1671961" cy="1500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9222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6F941-A81C-444F-AC74-78466742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if I put the big number first?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655A6-0AC8-48B3-9BC2-D99F7A72B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37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                        -                      =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                               How many are left?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Hooray!</a:t>
            </a:r>
          </a:p>
          <a:p>
            <a:pPr marL="0" indent="0">
              <a:buNone/>
            </a:pPr>
            <a:r>
              <a:rPr lang="en-GB" sz="4000" dirty="0"/>
              <a:t>Is that the only combination?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22712B-6055-4561-8A4C-3F0A495DF210}"/>
              </a:ext>
            </a:extLst>
          </p:cNvPr>
          <p:cNvSpPr/>
          <p:nvPr/>
        </p:nvSpPr>
        <p:spPr>
          <a:xfrm>
            <a:off x="4358936" y="2255530"/>
            <a:ext cx="1402672" cy="10209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4AA62-39A7-42E4-8E41-A3880F522549}"/>
              </a:ext>
            </a:extLst>
          </p:cNvPr>
          <p:cNvSpPr/>
          <p:nvPr/>
        </p:nvSpPr>
        <p:spPr>
          <a:xfrm>
            <a:off x="7314459" y="2255530"/>
            <a:ext cx="1313895" cy="1020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F9795-3C31-470D-8EBD-C17622FDDEFE}"/>
              </a:ext>
            </a:extLst>
          </p:cNvPr>
          <p:cNvSpPr/>
          <p:nvPr/>
        </p:nvSpPr>
        <p:spPr>
          <a:xfrm>
            <a:off x="1633490" y="2015832"/>
            <a:ext cx="1671961" cy="1500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3CB011-4C59-4046-97F5-F498A34A2760}"/>
              </a:ext>
            </a:extLst>
          </p:cNvPr>
          <p:cNvSpPr/>
          <p:nvPr/>
        </p:nvSpPr>
        <p:spPr>
          <a:xfrm>
            <a:off x="1874666" y="3987554"/>
            <a:ext cx="594804" cy="585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9F346A-E0A3-4B77-B005-2DDB61D8309C}"/>
              </a:ext>
            </a:extLst>
          </p:cNvPr>
          <p:cNvSpPr/>
          <p:nvPr/>
        </p:nvSpPr>
        <p:spPr>
          <a:xfrm>
            <a:off x="2710647" y="3987554"/>
            <a:ext cx="594804" cy="585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66B8F7-A5F1-4051-94E8-66AFB0543608}"/>
              </a:ext>
            </a:extLst>
          </p:cNvPr>
          <p:cNvSpPr/>
          <p:nvPr/>
        </p:nvSpPr>
        <p:spPr>
          <a:xfrm>
            <a:off x="3525174" y="3987554"/>
            <a:ext cx="594804" cy="585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55620E0-5267-4E8A-B03E-16BA76605034}"/>
              </a:ext>
            </a:extLst>
          </p:cNvPr>
          <p:cNvCxnSpPr/>
          <p:nvPr/>
        </p:nvCxnSpPr>
        <p:spPr>
          <a:xfrm flipH="1">
            <a:off x="3525174" y="3817398"/>
            <a:ext cx="594804" cy="8700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89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6F941-A81C-444F-AC74-78466742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if I swap the 2 small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655A6-0AC8-48B3-9BC2-D99F7A72B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37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                        -                      =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                               How many are left?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3600" dirty="0"/>
              <a:t>As long as the big number is first, it doesn’t matter which one is taken away – the other is the answer.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22712B-6055-4561-8A4C-3F0A495DF210}"/>
              </a:ext>
            </a:extLst>
          </p:cNvPr>
          <p:cNvSpPr/>
          <p:nvPr/>
        </p:nvSpPr>
        <p:spPr>
          <a:xfrm>
            <a:off x="7004482" y="2337047"/>
            <a:ext cx="1402672" cy="10209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4AA62-39A7-42E4-8E41-A3880F522549}"/>
              </a:ext>
            </a:extLst>
          </p:cNvPr>
          <p:cNvSpPr/>
          <p:nvPr/>
        </p:nvSpPr>
        <p:spPr>
          <a:xfrm>
            <a:off x="4367073" y="2255529"/>
            <a:ext cx="1313895" cy="1020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F9795-3C31-470D-8EBD-C17622FDDEFE}"/>
              </a:ext>
            </a:extLst>
          </p:cNvPr>
          <p:cNvSpPr/>
          <p:nvPr/>
        </p:nvSpPr>
        <p:spPr>
          <a:xfrm>
            <a:off x="1633490" y="2015832"/>
            <a:ext cx="1671961" cy="1500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3CB011-4C59-4046-97F5-F498A34A2760}"/>
              </a:ext>
            </a:extLst>
          </p:cNvPr>
          <p:cNvSpPr/>
          <p:nvPr/>
        </p:nvSpPr>
        <p:spPr>
          <a:xfrm>
            <a:off x="1874666" y="3987554"/>
            <a:ext cx="594804" cy="585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9F346A-E0A3-4B77-B005-2DDB61D8309C}"/>
              </a:ext>
            </a:extLst>
          </p:cNvPr>
          <p:cNvSpPr/>
          <p:nvPr/>
        </p:nvSpPr>
        <p:spPr>
          <a:xfrm>
            <a:off x="2710647" y="3987554"/>
            <a:ext cx="594804" cy="585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66B8F7-A5F1-4051-94E8-66AFB0543608}"/>
              </a:ext>
            </a:extLst>
          </p:cNvPr>
          <p:cNvSpPr/>
          <p:nvPr/>
        </p:nvSpPr>
        <p:spPr>
          <a:xfrm>
            <a:off x="3525174" y="3987554"/>
            <a:ext cx="594804" cy="585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55620E0-5267-4E8A-B03E-16BA76605034}"/>
              </a:ext>
            </a:extLst>
          </p:cNvPr>
          <p:cNvCxnSpPr/>
          <p:nvPr/>
        </p:nvCxnSpPr>
        <p:spPr>
          <a:xfrm flipH="1">
            <a:off x="3525174" y="3817398"/>
            <a:ext cx="594804" cy="8700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DA8313-4654-40E2-830F-D20780C5C201}"/>
              </a:ext>
            </a:extLst>
          </p:cNvPr>
          <p:cNvCxnSpPr/>
          <p:nvPr/>
        </p:nvCxnSpPr>
        <p:spPr>
          <a:xfrm flipH="1">
            <a:off x="2689193" y="3845511"/>
            <a:ext cx="594804" cy="8700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15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6F941-A81C-444F-AC74-78466742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change the numbers and see if we can use our learning.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655A6-0AC8-48B3-9BC2-D99F7A72B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37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                                             </a:t>
            </a:r>
          </a:p>
          <a:p>
            <a:pPr marL="0" indent="0">
              <a:buNone/>
            </a:pPr>
            <a:r>
              <a:rPr lang="en-GB" sz="4000" dirty="0"/>
              <a:t>                               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22712B-6055-4561-8A4C-3F0A495DF210}"/>
              </a:ext>
            </a:extLst>
          </p:cNvPr>
          <p:cNvSpPr/>
          <p:nvPr/>
        </p:nvSpPr>
        <p:spPr>
          <a:xfrm>
            <a:off x="6915706" y="2184506"/>
            <a:ext cx="1402672" cy="10209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4AA62-39A7-42E4-8E41-A3880F522549}"/>
              </a:ext>
            </a:extLst>
          </p:cNvPr>
          <p:cNvSpPr/>
          <p:nvPr/>
        </p:nvSpPr>
        <p:spPr>
          <a:xfrm>
            <a:off x="2458374" y="2184507"/>
            <a:ext cx="1313895" cy="1020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F9795-3C31-470D-8EBD-C17622FDDEFE}"/>
              </a:ext>
            </a:extLst>
          </p:cNvPr>
          <p:cNvSpPr/>
          <p:nvPr/>
        </p:nvSpPr>
        <p:spPr>
          <a:xfrm>
            <a:off x="4552395" y="1944809"/>
            <a:ext cx="1671961" cy="1500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E5964A-399C-4313-AC41-DCB23488A785}"/>
              </a:ext>
            </a:extLst>
          </p:cNvPr>
          <p:cNvSpPr txBox="1"/>
          <p:nvPr/>
        </p:nvSpPr>
        <p:spPr>
          <a:xfrm>
            <a:off x="838200" y="3994951"/>
            <a:ext cx="1058736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Which is the biggest number?</a:t>
            </a:r>
          </a:p>
          <a:p>
            <a:r>
              <a:rPr lang="en-GB" sz="3600" dirty="0"/>
              <a:t>Where will it go in addition sentences?</a:t>
            </a:r>
          </a:p>
          <a:p>
            <a:r>
              <a:rPr lang="en-GB" sz="3600" dirty="0"/>
              <a:t>Where will it go in subtraction sentences?</a:t>
            </a:r>
          </a:p>
          <a:p>
            <a:pPr algn="r"/>
            <a:r>
              <a:rPr lang="en-GB" sz="2800" dirty="0"/>
              <a:t>Can you write some number sentences with these numbers then?</a:t>
            </a:r>
          </a:p>
        </p:txBody>
      </p:sp>
    </p:spTree>
    <p:extLst>
      <p:ext uri="{BB962C8B-B14F-4D97-AF65-F5344CB8AC3E}">
        <p14:creationId xmlns:p14="http://schemas.microsoft.com/office/powerpoint/2010/main" val="1545934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8F52F10B13946A15F05B7A6E68C44" ma:contentTypeVersion="11" ma:contentTypeDescription="Create a new document." ma:contentTypeScope="" ma:versionID="813fa270551dd8e8698c601e6205579b">
  <xsd:schema xmlns:xsd="http://www.w3.org/2001/XMLSchema" xmlns:xs="http://www.w3.org/2001/XMLSchema" xmlns:p="http://schemas.microsoft.com/office/2006/metadata/properties" xmlns:ns3="adbe2ee3-5819-4fc6-9e4c-b648fc4ffbc3" targetNamespace="http://schemas.microsoft.com/office/2006/metadata/properties" ma:root="true" ma:fieldsID="12ba31f8ab73aeab9e4a9f7985e7a828" ns3:_="">
    <xsd:import namespace="adbe2ee3-5819-4fc6-9e4c-b648fc4ffb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e2ee3-5819-4fc6-9e4c-b648fc4f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DB5BB5-0FAC-4EB2-B994-66A4BED316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e2ee3-5819-4fc6-9e4c-b648fc4f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8D7FE0-8F82-4FC5-A871-C17A311C9E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750E63-8246-46C4-B896-4D88A8ADC7EE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adbe2ee3-5819-4fc6-9e4c-b648fc4ffbc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550</Words>
  <Application>Microsoft Office PowerPoint</Application>
  <PresentationFormat>Widescreen</PresentationFormat>
  <Paragraphs>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Let’s get warmed up with a game</vt:lpstr>
      <vt:lpstr>PowerPoint Presentation</vt:lpstr>
      <vt:lpstr>Last one!</vt:lpstr>
      <vt:lpstr>We come to school to learn and today we are learning to…</vt:lpstr>
      <vt:lpstr>Could you use those same 3 numbers to make a subtraction sentence?</vt:lpstr>
      <vt:lpstr>If I swap the 2 small numbers round, is that correct?</vt:lpstr>
      <vt:lpstr>What about if I put the big number first?</vt:lpstr>
      <vt:lpstr>What if I swap the 2 small numbers?</vt:lpstr>
      <vt:lpstr>Let’s change the numbers and see if we can use our learning.</vt:lpstr>
      <vt:lpstr>Did you get these?</vt:lpstr>
      <vt:lpstr>We can use this knowledge to help us find missing numbers</vt:lpstr>
      <vt:lpstr>What about this one?</vt:lpstr>
      <vt:lpstr>You have some problems today using related numbers (number families).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get warmed up with a game</dc:title>
  <dc:creator>Cathy Champion</dc:creator>
  <cp:lastModifiedBy>Cathy Champion</cp:lastModifiedBy>
  <cp:revision>7</cp:revision>
  <dcterms:created xsi:type="dcterms:W3CDTF">2022-01-15T16:00:06Z</dcterms:created>
  <dcterms:modified xsi:type="dcterms:W3CDTF">2022-01-15T16:53:44Z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0x0101009D98F52F10B13946A15F05B7A6E68C44</vt:lpwstr>
  </property>
</Properties>
</file>