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4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A8603-ED76-7942-97CC-94B4FA808238}" v="350" dt="2021-02-09T14:06:54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89"/>
  </p:normalViewPr>
  <p:slideViewPr>
    <p:cSldViewPr snapToGrid="0" snapToObjects="1">
      <p:cViewPr varScale="1">
        <p:scale>
          <a:sx n="73" d="100"/>
          <a:sy n="73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0E40-183A-464C-9AA3-9FF61B0AC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D527A-850E-3047-85D9-0824C2355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C6140-3F6C-D641-961D-19BB7485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94E-5932-744C-8E58-56448B8A51B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66861-D973-BA4B-AC3C-6F490EB1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08665-06F9-6640-9BFA-4A1776FA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387-C22A-284E-AFC5-2859E3FA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3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1D16-14A7-294A-88BD-C4E68A82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FE959-1162-3A46-808E-0878CA37E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3AC30-3228-D448-97CE-7D95ACC9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94E-5932-744C-8E58-56448B8A51B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FB4A8-62EC-E843-819A-120E2712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8DFCF-8FCD-3C44-9C6E-9EAD040A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387-C22A-284E-AFC5-2859E3FA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2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C7EF1C-8104-CA40-A660-EBB0A29D8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E7EE8-31C8-A245-93B8-D11BE31F7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1D4B9-5A31-964A-9932-F47777D9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94E-5932-744C-8E58-56448B8A51B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5FEEE-5B36-0848-8AC4-F2B8A2A4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2B5FE-09A9-6142-989D-DDE6F7EC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387-C22A-284E-AFC5-2859E3FA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6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C493-8D6B-354A-91D3-23B40B34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7F2DF-1A02-D345-B612-D49A35F30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943F1-7241-4440-A738-A28538F2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94E-5932-744C-8E58-56448B8A51B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EC38F-95BE-BB42-8FDA-6B4C0C82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2EB13-5B0D-4345-A8CE-88147204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387-C22A-284E-AFC5-2859E3FA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7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5B25-02B1-C344-93BF-7BABE4B4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29ADF-5B3A-4D4D-AF04-F8F887F0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1F76A-D397-A549-AF1A-4FCE3677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94E-5932-744C-8E58-56448B8A51B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2D942-6B22-984D-B8DD-6A88822B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1B319-5272-F74B-A2D1-30EAC257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387-C22A-284E-AFC5-2859E3FA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8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8C92-87A2-1D4A-97FE-DF661B82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05B3-2DD9-9A4C-8EF3-F81ADCBC5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8D277-C859-9B46-A82B-788C4AE3E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6751D-4F07-314F-A08B-808485CE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94E-5932-744C-8E58-56448B8A51B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6390D-B42E-1348-B0EF-5F36DB32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7F65E-DB7B-B34D-8DF2-3187B8DB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387-C22A-284E-AFC5-2859E3FA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5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FEC7-34FB-3747-BE9F-BB45D642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B2E36-1F5D-874F-A0D9-45BFADF76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BF0F-C9A7-6440-8AA8-E9E776F04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391E8-16CB-8C4A-B7BE-DD6637D80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810F64-B833-4746-AFAC-104B490F8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B99A9E-6481-8F40-8335-28073A04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94E-5932-744C-8E58-56448B8A51B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63D7B3-2B2C-454C-B30A-D0C15A73A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E9104-64E7-2B48-B7A6-5625CB20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387-C22A-284E-AFC5-2859E3FA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6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D04E-7B26-4F41-BF06-721B12AB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7FE2F-B0B7-D74E-A012-9FC7A8F4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94E-5932-744C-8E58-56448B8A51B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3AB4E-8EFA-4946-92A5-F0F09A64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85082-294F-7D4F-8DBF-8EBE0DB2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387-C22A-284E-AFC5-2859E3FA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4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26508-463E-F143-8649-EBEC884D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94E-5932-744C-8E58-56448B8A51B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2ADC6-C3B0-C249-848A-AC714F4F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EC8B9-800A-8649-822E-57BAC689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387-C22A-284E-AFC5-2859E3FA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8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4445-6852-7B42-963B-A02C0B71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0ADDE-786C-CF49-B5B9-F1D22F829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4898B-9058-7842-A7C5-D061029D2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764B8-9BC5-A048-8C43-BFE435F6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94E-5932-744C-8E58-56448B8A51B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348A9-488C-5F4B-BE76-7874F851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6A665-2820-4643-8D22-E03D4B40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387-C22A-284E-AFC5-2859E3FA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6376-A704-BA42-A270-6D4E5692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E60AB-FCC4-614E-83EF-FA877AA10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25CB9-7AE6-B34C-A0BE-DD99A157B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9384D-42C0-9A40-86CC-B09A99B3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694E-5932-744C-8E58-56448B8A51B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DAB41-6AA9-E940-A8EC-5CB01207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D1042-1980-C347-B47A-CB5B2CA3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387-C22A-284E-AFC5-2859E3FA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7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3DDE5-27F1-D943-A3E6-D866A5CB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5F179-3F38-804E-816E-1EA6540E9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A4418-7CFC-B74B-B613-9A8B5418D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694E-5932-744C-8E58-56448B8A51B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FF0D4-C125-9645-A2DF-6A6CAB061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7A590-6CDA-3240-8511-312906CB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8387-C22A-284E-AFC5-2859E3FA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7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E5355-6AB7-3948-8664-74F534DF5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11500" kern="1200">
                <a:latin typeface="+mj-lt"/>
                <a:ea typeface="+mj-ea"/>
                <a:cs typeface="+mj-cs"/>
              </a:rPr>
              <a:t>Phonics </a:t>
            </a:r>
            <a:r>
              <a:rPr lang="en-US" sz="11500" kern="1200" smtClean="0">
                <a:latin typeface="+mj-lt"/>
                <a:ea typeface="+mj-ea"/>
                <a:cs typeface="+mj-cs"/>
              </a:rPr>
              <a:t>25</a:t>
            </a:r>
            <a:r>
              <a:rPr lang="en-US" sz="11500" kern="1200" baseline="30000" smtClean="0">
                <a:latin typeface="+mj-lt"/>
                <a:ea typeface="+mj-ea"/>
                <a:cs typeface="+mj-cs"/>
              </a:rPr>
              <a:t>th</a:t>
            </a:r>
            <a:r>
              <a:rPr lang="en-US" sz="11500" kern="1200" smtClean="0">
                <a:latin typeface="+mj-lt"/>
                <a:ea typeface="+mj-ea"/>
                <a:cs typeface="+mj-cs"/>
              </a:rPr>
              <a:t> </a:t>
            </a:r>
            <a:r>
              <a:rPr lang="en-US" sz="11500" kern="1200">
                <a:latin typeface="+mj-lt"/>
                <a:ea typeface="+mj-ea"/>
                <a:cs typeface="+mj-cs"/>
              </a:rPr>
              <a:t>February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29B6E-5CDF-8747-BFF7-E85B0A6A4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algn="l"/>
            <a:r>
              <a:rPr lang="en-US" sz="3600" dirty="0">
                <a:latin typeface="+mj-lt"/>
              </a:rPr>
              <a:t>Recapping the ‘oi’ and ‘oy digraphs.</a:t>
            </a:r>
          </a:p>
        </p:txBody>
      </p:sp>
    </p:spTree>
    <p:extLst>
      <p:ext uri="{BB962C8B-B14F-4D97-AF65-F5344CB8AC3E}">
        <p14:creationId xmlns:p14="http://schemas.microsoft.com/office/powerpoint/2010/main" val="249781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E6A9-5D5E-2A48-8C4A-C81A4B87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Can you read </a:t>
            </a:r>
            <a:r>
              <a:rPr lang="en-US" dirty="0" smtClean="0"/>
              <a:t>these</a:t>
            </a:r>
            <a:r>
              <a:rPr lang="en-US" dirty="0" smtClean="0"/>
              <a:t> </a:t>
            </a:r>
            <a:r>
              <a:rPr lang="en-US" dirty="0"/>
              <a:t>words?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375F7-C2EB-D04B-B75E-ABD0023C902D}"/>
              </a:ext>
            </a:extLst>
          </p:cNvPr>
          <p:cNvSpPr txBox="1"/>
          <p:nvPr/>
        </p:nvSpPr>
        <p:spPr>
          <a:xfrm>
            <a:off x="2547257" y="1727020"/>
            <a:ext cx="1143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porch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05999-5FF2-E54B-818C-77BF3EC38C29}"/>
              </a:ext>
            </a:extLst>
          </p:cNvPr>
          <p:cNvSpPr/>
          <p:nvPr/>
        </p:nvSpPr>
        <p:spPr>
          <a:xfrm>
            <a:off x="2529046" y="2538678"/>
            <a:ext cx="1161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storm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87D24-FDFA-8F47-8448-4401535E47F4}"/>
              </a:ext>
            </a:extLst>
          </p:cNvPr>
          <p:cNvSpPr/>
          <p:nvPr/>
        </p:nvSpPr>
        <p:spPr>
          <a:xfrm>
            <a:off x="2632600" y="3339587"/>
            <a:ext cx="1058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sport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BA88F-7617-B84D-AC4F-58EBDF4A9F77}"/>
              </a:ext>
            </a:extLst>
          </p:cNvPr>
          <p:cNvSpPr/>
          <p:nvPr/>
        </p:nvSpPr>
        <p:spPr>
          <a:xfrm>
            <a:off x="5557839" y="1788040"/>
            <a:ext cx="1076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lawn 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5A42D-017D-9546-9E60-10F9A10FD340}"/>
              </a:ext>
            </a:extLst>
          </p:cNvPr>
          <p:cNvSpPr/>
          <p:nvPr/>
        </p:nvSpPr>
        <p:spPr>
          <a:xfrm>
            <a:off x="5579479" y="2677882"/>
            <a:ext cx="1033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claw 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2BDD26-7491-BB43-9BCD-81E550883017}"/>
              </a:ext>
            </a:extLst>
          </p:cNvPr>
          <p:cNvSpPr/>
          <p:nvPr/>
        </p:nvSpPr>
        <p:spPr>
          <a:xfrm>
            <a:off x="5603410" y="3550560"/>
            <a:ext cx="1023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draw</a:t>
            </a:r>
            <a:endParaRPr lang="en-US" sz="3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F319BF-5A07-E94D-80FA-8CFD6EF6DA6D}"/>
              </a:ext>
            </a:extLst>
          </p:cNvPr>
          <p:cNvSpPr/>
          <p:nvPr/>
        </p:nvSpPr>
        <p:spPr>
          <a:xfrm>
            <a:off x="8987246" y="3777134"/>
            <a:ext cx="2952206" cy="295220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Let’s recap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digraphs we already know. </a:t>
            </a:r>
          </a:p>
        </p:txBody>
      </p:sp>
      <p:sp>
        <p:nvSpPr>
          <p:cNvPr id="3" name="Double Wave 2"/>
          <p:cNvSpPr/>
          <p:nvPr/>
        </p:nvSpPr>
        <p:spPr>
          <a:xfrm rot="829264">
            <a:off x="613954" y="4109055"/>
            <a:ext cx="3030583" cy="207699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Can you add sound buttons too?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641771" y="1727020"/>
            <a:ext cx="1554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</a:t>
            </a:r>
            <a:r>
              <a:rPr lang="en-GB" sz="3200" dirty="0" smtClean="0"/>
              <a:t>aunt</a:t>
            </a:r>
          </a:p>
          <a:p>
            <a:endParaRPr lang="en-GB" sz="3200" dirty="0" smtClean="0"/>
          </a:p>
          <a:p>
            <a:r>
              <a:rPr lang="en-GB" sz="3200" dirty="0"/>
              <a:t>l</a:t>
            </a:r>
            <a:r>
              <a:rPr lang="en-GB" sz="3200" dirty="0" smtClean="0"/>
              <a:t>aunch</a:t>
            </a:r>
          </a:p>
          <a:p>
            <a:endParaRPr lang="en-GB" sz="3200" dirty="0" smtClean="0"/>
          </a:p>
          <a:p>
            <a:r>
              <a:rPr lang="en-GB" sz="3200" dirty="0" smtClean="0"/>
              <a:t>August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1176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958E-CC03-EA40-908A-954CA7E6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Today we are going to recap the digraph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D09FA-32E4-4D4A-B20F-E83E59CB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331" y="1171141"/>
            <a:ext cx="1226480" cy="992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</a:rPr>
              <a:t>oi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838EB4-84DD-E44F-8E97-D0160C5B72F3}"/>
              </a:ext>
            </a:extLst>
          </p:cNvPr>
          <p:cNvSpPr txBox="1"/>
          <p:nvPr/>
        </p:nvSpPr>
        <p:spPr>
          <a:xfrm>
            <a:off x="3814353" y="2455197"/>
            <a:ext cx="5241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And its alternative spelling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BFEB2E-49E8-854F-BD46-B1AA96F6CBA3}"/>
              </a:ext>
            </a:extLst>
          </p:cNvPr>
          <p:cNvSpPr txBox="1"/>
          <p:nvPr/>
        </p:nvSpPr>
        <p:spPr>
          <a:xfrm>
            <a:off x="5578133" y="3429000"/>
            <a:ext cx="12157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oy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D3EA2A-82BA-234A-860A-3D9EED1D5DA4}"/>
              </a:ext>
            </a:extLst>
          </p:cNvPr>
          <p:cNvSpPr txBox="1"/>
          <p:nvPr/>
        </p:nvSpPr>
        <p:spPr>
          <a:xfrm>
            <a:off x="2834305" y="5686859"/>
            <a:ext cx="6769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For example,  ‘join’ and ‘joy’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769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03CC-BC5B-EC43-B440-613DBB0E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guess these pictures and the correct spelling?</a:t>
            </a:r>
          </a:p>
        </p:txBody>
      </p:sp>
      <p:pic>
        <p:nvPicPr>
          <p:cNvPr id="5" name="Picture 2" descr="Image result for uk coin">
            <a:extLst>
              <a:ext uri="{FF2B5EF4-FFF2-40B4-BE49-F238E27FC236}">
                <a16:creationId xmlns:a16="http://schemas.microsoft.com/office/drawing/2014/main" id="{99E263F2-0601-1C43-B420-9AFF7966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2623256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oil">
            <a:extLst>
              <a:ext uri="{FF2B5EF4-FFF2-40B4-BE49-F238E27FC236}">
                <a16:creationId xmlns:a16="http://schemas.microsoft.com/office/drawing/2014/main" id="{B946442F-9D40-054D-A401-B6F43C782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33" y="1216611"/>
            <a:ext cx="2865120" cy="161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unflower oil">
            <a:extLst>
              <a:ext uri="{FF2B5EF4-FFF2-40B4-BE49-F238E27FC236}">
                <a16:creationId xmlns:a16="http://schemas.microsoft.com/office/drawing/2014/main" id="{905247C8-CC07-7941-9381-5CF992D40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56" y="4441371"/>
            <a:ext cx="2416629" cy="24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oy">
            <a:extLst>
              <a:ext uri="{FF2B5EF4-FFF2-40B4-BE49-F238E27FC236}">
                <a16:creationId xmlns:a16="http://schemas.microsoft.com/office/drawing/2014/main" id="{21A3940B-35EA-DF47-A1AD-138813681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12" y="5137126"/>
            <a:ext cx="2580116" cy="17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oy">
            <a:extLst>
              <a:ext uri="{FF2B5EF4-FFF2-40B4-BE49-F238E27FC236}">
                <a16:creationId xmlns:a16="http://schemas.microsoft.com/office/drawing/2014/main" id="{79BF9624-E100-F641-A851-2D83250E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6" y="3580606"/>
            <a:ext cx="1499933" cy="31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 1 11">
            <a:extLst>
              <a:ext uri="{FF2B5EF4-FFF2-40B4-BE49-F238E27FC236}">
                <a16:creationId xmlns:a16="http://schemas.microsoft.com/office/drawing/2014/main" id="{82E35F39-980A-6645-862C-910922556DB4}"/>
              </a:ext>
            </a:extLst>
          </p:cNvPr>
          <p:cNvSpPr/>
          <p:nvPr/>
        </p:nvSpPr>
        <p:spPr>
          <a:xfrm>
            <a:off x="2444895" y="1484005"/>
            <a:ext cx="2326677" cy="22294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</a:t>
            </a:r>
            <a:r>
              <a:rPr lang="en-US" sz="4400" dirty="0">
                <a:solidFill>
                  <a:srgbClr val="FF0000"/>
                </a:solidFill>
              </a:rPr>
              <a:t>oi</a:t>
            </a:r>
            <a:r>
              <a:rPr lang="en-US" sz="4400" dirty="0"/>
              <a:t>n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EED171A4-EA03-954D-B545-0D51EEB098EA}"/>
              </a:ext>
            </a:extLst>
          </p:cNvPr>
          <p:cNvSpPr/>
          <p:nvPr/>
        </p:nvSpPr>
        <p:spPr>
          <a:xfrm>
            <a:off x="8718914" y="1027906"/>
            <a:ext cx="2326677" cy="22294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</a:t>
            </a:r>
            <a:r>
              <a:rPr lang="en-US" sz="4400" dirty="0">
                <a:solidFill>
                  <a:srgbClr val="FF0000"/>
                </a:solidFill>
              </a:rPr>
              <a:t>oi</a:t>
            </a:r>
            <a:r>
              <a:rPr lang="en-US" sz="4400" dirty="0"/>
              <a:t>l</a:t>
            </a: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42A6D64B-A419-C54D-87E6-28454709AF60}"/>
              </a:ext>
            </a:extLst>
          </p:cNvPr>
          <p:cNvSpPr/>
          <p:nvPr/>
        </p:nvSpPr>
        <p:spPr>
          <a:xfrm>
            <a:off x="4122020" y="4441371"/>
            <a:ext cx="2326677" cy="22294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oi</a:t>
            </a:r>
            <a:r>
              <a:rPr lang="en-US" sz="4400" dirty="0"/>
              <a:t>l</a:t>
            </a:r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5C13CAC-A81E-B441-A072-6DE06944CAF1}"/>
              </a:ext>
            </a:extLst>
          </p:cNvPr>
          <p:cNvSpPr/>
          <p:nvPr/>
        </p:nvSpPr>
        <p:spPr>
          <a:xfrm>
            <a:off x="8833263" y="4628534"/>
            <a:ext cx="2326677" cy="22294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</a:t>
            </a:r>
            <a:r>
              <a:rPr lang="en-US" sz="4400" dirty="0">
                <a:solidFill>
                  <a:srgbClr val="FF0000"/>
                </a:solidFill>
              </a:rPr>
              <a:t>oy</a:t>
            </a: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55BE30EC-B991-B84E-BBB2-E45B4DDE5EEA}"/>
              </a:ext>
            </a:extLst>
          </p:cNvPr>
          <p:cNvSpPr/>
          <p:nvPr/>
        </p:nvSpPr>
        <p:spPr>
          <a:xfrm>
            <a:off x="709190" y="4239030"/>
            <a:ext cx="2326677" cy="22294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</a:t>
            </a:r>
            <a:r>
              <a:rPr lang="en-US" sz="4400" dirty="0">
                <a:solidFill>
                  <a:srgbClr val="FF0000"/>
                </a:solidFill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25685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4B11-B36C-FC46-BD89-CABF39C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/>
              <a:t>Can you read these words?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93A0A-C29A-3B44-BDC7-5BF3F64D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240" y="1851751"/>
            <a:ext cx="2518954" cy="4351338"/>
          </a:xfrm>
        </p:spPr>
        <p:txBody>
          <a:bodyPr>
            <a:normAutofit lnSpcReduction="10000"/>
          </a:bodyPr>
          <a:lstStyle/>
          <a:p>
            <a:r>
              <a:rPr lang="en-US" sz="6000" dirty="0"/>
              <a:t>join</a:t>
            </a:r>
          </a:p>
          <a:p>
            <a:r>
              <a:rPr lang="en-US" sz="6000" dirty="0"/>
              <a:t>coin</a:t>
            </a:r>
          </a:p>
          <a:p>
            <a:r>
              <a:rPr lang="en-US" sz="6000" dirty="0"/>
              <a:t>boing</a:t>
            </a:r>
          </a:p>
          <a:p>
            <a:r>
              <a:rPr lang="en-US" sz="6000" dirty="0"/>
              <a:t>spoil</a:t>
            </a:r>
          </a:p>
          <a:p>
            <a:r>
              <a:rPr lang="en-US" sz="6000" dirty="0"/>
              <a:t>noisy</a:t>
            </a:r>
          </a:p>
          <a:p>
            <a:endParaRPr lang="en-US" sz="6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635E1-3BCE-604F-A5C9-FA0A0AEF1D06}"/>
              </a:ext>
            </a:extLst>
          </p:cNvPr>
          <p:cNvSpPr txBox="1"/>
          <p:nvPr/>
        </p:nvSpPr>
        <p:spPr>
          <a:xfrm>
            <a:off x="6758344" y="1851751"/>
            <a:ext cx="281570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/>
              <a:t>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/>
              <a:t>enjoy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/>
              <a:t>ahoy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/>
              <a:t>Troy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/>
              <a:t>destroy</a:t>
            </a:r>
          </a:p>
        </p:txBody>
      </p:sp>
    </p:spTree>
    <p:extLst>
      <p:ext uri="{BB962C8B-B14F-4D97-AF65-F5344CB8AC3E}">
        <p14:creationId xmlns:p14="http://schemas.microsoft.com/office/powerpoint/2010/main" val="197284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SassoonPrimaryInfant" pitchFamily="2" charset="0"/>
              </a:rPr>
              <a:t>Let’s beat these aliens! </a:t>
            </a:r>
            <a:br>
              <a:rPr lang="en-GB" dirty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>(Sound them out!)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     </a:t>
            </a:r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d  oi    l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      </a:t>
            </a:r>
          </a:p>
          <a:p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j    aw  f        </a:t>
            </a:r>
          </a:p>
          <a:p>
            <a:endParaRPr lang="en-GB" sz="3600" dirty="0">
              <a:solidFill>
                <a:srgbClr val="000000"/>
              </a:solidFill>
              <a:latin typeface="SassoonPrimaryInfant"/>
            </a:endParaRPr>
          </a:p>
          <a:p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 pr    oy  b  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    </a:t>
            </a:r>
            <a:r>
              <a:rPr lang="en-GB" sz="3600" dirty="0" err="1">
                <a:solidFill>
                  <a:srgbClr val="000000"/>
                </a:solidFill>
                <a:latin typeface="SassoonPrimaryInfant"/>
              </a:rPr>
              <a:t>st</a:t>
            </a:r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</a:t>
            </a:r>
            <a:r>
              <a:rPr lang="en-GB" sz="3600" dirty="0" err="1">
                <a:solidFill>
                  <a:srgbClr val="000000"/>
                </a:solidFill>
                <a:latin typeface="SassoonPrimaryInfant"/>
              </a:rPr>
              <a:t>ie</a:t>
            </a:r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g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  </a:t>
            </a:r>
            <a:r>
              <a:rPr lang="en-GB" sz="3600" dirty="0" err="1">
                <a:solidFill>
                  <a:srgbClr val="000000"/>
                </a:solidFill>
                <a:latin typeface="SassoonPrimaryInfant"/>
              </a:rPr>
              <a:t>sh</a:t>
            </a:r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  oi     l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   </a:t>
            </a:r>
          </a:p>
          <a:p>
            <a:pPr lvl="0"/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  gr    ow   m   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 </a:t>
            </a:r>
          </a:p>
          <a:p>
            <a:pPr lvl="0"/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  </a:t>
            </a:r>
            <a:r>
              <a:rPr lang="en-GB" sz="3600" dirty="0" err="1">
                <a:solidFill>
                  <a:srgbClr val="000000"/>
                </a:solidFill>
                <a:latin typeface="SassoonPrimaryInfant"/>
              </a:rPr>
              <a:t>ch</a:t>
            </a:r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oi   b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   </a:t>
            </a:r>
          </a:p>
          <a:p>
            <a:pPr lvl="0"/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  </a:t>
            </a:r>
            <a:r>
              <a:rPr lang="en-GB" sz="3600" dirty="0" err="1">
                <a:solidFill>
                  <a:srgbClr val="000000"/>
                </a:solidFill>
                <a:latin typeface="SassoonPrimaryInfant"/>
              </a:rPr>
              <a:t>cr</a:t>
            </a:r>
            <a:r>
              <a:rPr lang="en-GB" sz="3600" dirty="0">
                <a:solidFill>
                  <a:srgbClr val="000000"/>
                </a:solidFill>
                <a:latin typeface="SassoonPrimaryInfant"/>
              </a:rPr>
              <a:t>   oy    m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565286"/>
            <a:ext cx="8001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890849"/>
            <a:ext cx="657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952876"/>
            <a:ext cx="8572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139036"/>
            <a:ext cx="8096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99" y="1517662"/>
            <a:ext cx="8286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9079"/>
            <a:ext cx="6381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878571"/>
            <a:ext cx="5429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252047"/>
            <a:ext cx="7048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2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C0FA-0D3D-E14D-9247-846EF2B3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63" y="365124"/>
            <a:ext cx="9207137" cy="707887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/>
              <a:t>Now its time to play best bet!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0B89C-7FA7-AF44-8D61-E37A795DCBF3}"/>
              </a:ext>
            </a:extLst>
          </p:cNvPr>
          <p:cNvSpPr txBox="1"/>
          <p:nvPr/>
        </p:nvSpPr>
        <p:spPr>
          <a:xfrm>
            <a:off x="4038303" y="1256230"/>
            <a:ext cx="60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20E29-6C8E-4D4D-95C8-A5A2E328334C}"/>
              </a:ext>
            </a:extLst>
          </p:cNvPr>
          <p:cNvSpPr txBox="1"/>
          <p:nvPr/>
        </p:nvSpPr>
        <p:spPr>
          <a:xfrm>
            <a:off x="7851371" y="1337650"/>
            <a:ext cx="495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2895A-84D1-9E42-A6B6-B09E32F89227}"/>
              </a:ext>
            </a:extLst>
          </p:cNvPr>
          <p:cNvSpPr txBox="1"/>
          <p:nvPr/>
        </p:nvSpPr>
        <p:spPr>
          <a:xfrm>
            <a:off x="3762104" y="2061538"/>
            <a:ext cx="495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boi</a:t>
            </a:r>
            <a:r>
              <a:rPr lang="en-US" sz="4400" dirty="0"/>
              <a:t>                        boy</a:t>
            </a:r>
          </a:p>
          <a:p>
            <a:r>
              <a:rPr lang="en-US" sz="4400" dirty="0"/>
              <a:t>Toy                         </a:t>
            </a:r>
            <a:r>
              <a:rPr lang="en-US" sz="4400" dirty="0" err="1"/>
              <a:t>toi</a:t>
            </a:r>
            <a:endParaRPr lang="en-US" sz="4400" dirty="0"/>
          </a:p>
          <a:p>
            <a:r>
              <a:rPr lang="en-US" sz="4400" dirty="0" err="1"/>
              <a:t>joi</a:t>
            </a:r>
            <a:r>
              <a:rPr lang="en-US" sz="4400" dirty="0"/>
              <a:t>                           joy</a:t>
            </a:r>
          </a:p>
          <a:p>
            <a:r>
              <a:rPr lang="en-US" sz="4400" dirty="0" err="1"/>
              <a:t>coyn</a:t>
            </a:r>
            <a:r>
              <a:rPr lang="en-US" sz="4400" dirty="0"/>
              <a:t>                     coin</a:t>
            </a:r>
          </a:p>
          <a:p>
            <a:r>
              <a:rPr lang="en-US" sz="4400" dirty="0" err="1"/>
              <a:t>destroi</a:t>
            </a:r>
            <a:r>
              <a:rPr lang="en-US" sz="4400" dirty="0"/>
              <a:t>           destroy</a:t>
            </a:r>
          </a:p>
          <a:p>
            <a:r>
              <a:rPr lang="en-US" sz="4400" dirty="0"/>
              <a:t>join                       </a:t>
            </a:r>
            <a:r>
              <a:rPr lang="en-US" sz="4400" dirty="0" err="1"/>
              <a:t>joyn</a:t>
            </a:r>
            <a:endParaRPr lang="en-US" sz="44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383131-9D5C-554F-8E36-7F186E486C25}"/>
              </a:ext>
            </a:extLst>
          </p:cNvPr>
          <p:cNvSpPr/>
          <p:nvPr/>
        </p:nvSpPr>
        <p:spPr>
          <a:xfrm>
            <a:off x="396241" y="3749040"/>
            <a:ext cx="2438399" cy="27438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are the correct spellings?</a:t>
            </a:r>
          </a:p>
        </p:txBody>
      </p:sp>
    </p:spTree>
    <p:extLst>
      <p:ext uri="{BB962C8B-B14F-4D97-AF65-F5344CB8AC3E}">
        <p14:creationId xmlns:p14="http://schemas.microsoft.com/office/powerpoint/2010/main" val="1405009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168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SassoonPrimaryInfant</vt:lpstr>
      <vt:lpstr>Office Theme</vt:lpstr>
      <vt:lpstr>Phonics 25th February 2021</vt:lpstr>
      <vt:lpstr>Can you read these words?</vt:lpstr>
      <vt:lpstr>Today we are going to recap the digraph</vt:lpstr>
      <vt:lpstr>Can you guess these pictures and the correct spelling?</vt:lpstr>
      <vt:lpstr>Can you read these words?</vt:lpstr>
      <vt:lpstr>Let’s beat these aliens!  (Sound them out!)</vt:lpstr>
      <vt:lpstr>Now its time to play best bet!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24th February 2021</dc:title>
  <dc:creator>Erica Cridland (E.Cridland.17)</dc:creator>
  <cp:lastModifiedBy>cchampion</cp:lastModifiedBy>
  <cp:revision>3</cp:revision>
  <dcterms:created xsi:type="dcterms:W3CDTF">2021-02-09T13:03:40Z</dcterms:created>
  <dcterms:modified xsi:type="dcterms:W3CDTF">2021-02-09T16:08:00Z</dcterms:modified>
</cp:coreProperties>
</file>