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70" r:id="rId6"/>
    <p:sldId id="258" r:id="rId7"/>
    <p:sldId id="259" r:id="rId8"/>
    <p:sldId id="260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6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9" autoAdjust="0"/>
    <p:restoredTop sz="94660"/>
  </p:normalViewPr>
  <p:slideViewPr>
    <p:cSldViewPr>
      <p:cViewPr varScale="1">
        <p:scale>
          <a:sx n="82" d="100"/>
          <a:sy n="82" d="100"/>
        </p:scale>
        <p:origin x="1478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thy Champion" userId="e44f3c3a-3c00-4aa5-ac03-bda8216f71db" providerId="ADAL" clId="{02340FD4-547F-4634-B04D-77EA6AFA94B0}"/>
    <pc:docChg chg="custSel addSld delSld modSld sldOrd">
      <pc:chgData name="Cathy Champion" userId="e44f3c3a-3c00-4aa5-ac03-bda8216f71db" providerId="ADAL" clId="{02340FD4-547F-4634-B04D-77EA6AFA94B0}" dt="2022-01-21T18:04:05.614" v="150" actId="255"/>
      <pc:docMkLst>
        <pc:docMk/>
      </pc:docMkLst>
      <pc:sldChg chg="modSp modAnim">
        <pc:chgData name="Cathy Champion" userId="e44f3c3a-3c00-4aa5-ac03-bda8216f71db" providerId="ADAL" clId="{02340FD4-547F-4634-B04D-77EA6AFA94B0}" dt="2022-01-21T17:56:55.363" v="29" actId="255"/>
        <pc:sldMkLst>
          <pc:docMk/>
          <pc:sldMk cId="4036464650" sldId="257"/>
        </pc:sldMkLst>
        <pc:spChg chg="mod">
          <ac:chgData name="Cathy Champion" userId="e44f3c3a-3c00-4aa5-ac03-bda8216f71db" providerId="ADAL" clId="{02340FD4-547F-4634-B04D-77EA6AFA94B0}" dt="2022-01-21T17:56:18.661" v="18" actId="20577"/>
          <ac:spMkLst>
            <pc:docMk/>
            <pc:sldMk cId="4036464650" sldId="257"/>
            <ac:spMk id="2" creationId="{00000000-0000-0000-0000-000000000000}"/>
          </ac:spMkLst>
        </pc:spChg>
        <pc:spChg chg="mod">
          <ac:chgData name="Cathy Champion" userId="e44f3c3a-3c00-4aa5-ac03-bda8216f71db" providerId="ADAL" clId="{02340FD4-547F-4634-B04D-77EA6AFA94B0}" dt="2022-01-21T17:56:46.760" v="28" actId="255"/>
          <ac:spMkLst>
            <pc:docMk/>
            <pc:sldMk cId="4036464650" sldId="257"/>
            <ac:spMk id="3" creationId="{00000000-0000-0000-0000-000000000000}"/>
          </ac:spMkLst>
        </pc:spChg>
        <pc:spChg chg="mod">
          <ac:chgData name="Cathy Champion" userId="e44f3c3a-3c00-4aa5-ac03-bda8216f71db" providerId="ADAL" clId="{02340FD4-547F-4634-B04D-77EA6AFA94B0}" dt="2022-01-21T17:56:55.363" v="29" actId="255"/>
          <ac:spMkLst>
            <pc:docMk/>
            <pc:sldMk cId="4036464650" sldId="257"/>
            <ac:spMk id="4" creationId="{00000000-0000-0000-0000-000000000000}"/>
          </ac:spMkLst>
        </pc:spChg>
      </pc:sldChg>
      <pc:sldChg chg="modSp modAnim">
        <pc:chgData name="Cathy Champion" userId="e44f3c3a-3c00-4aa5-ac03-bda8216f71db" providerId="ADAL" clId="{02340FD4-547F-4634-B04D-77EA6AFA94B0}" dt="2022-01-21T18:00:34.770" v="126" actId="113"/>
        <pc:sldMkLst>
          <pc:docMk/>
          <pc:sldMk cId="1953658437" sldId="258"/>
        </pc:sldMkLst>
        <pc:spChg chg="mod">
          <ac:chgData name="Cathy Champion" userId="e44f3c3a-3c00-4aa5-ac03-bda8216f71db" providerId="ADAL" clId="{02340FD4-547F-4634-B04D-77EA6AFA94B0}" dt="2022-01-21T18:00:26.514" v="123" actId="113"/>
          <ac:spMkLst>
            <pc:docMk/>
            <pc:sldMk cId="1953658437" sldId="258"/>
            <ac:spMk id="6" creationId="{00000000-0000-0000-0000-000000000000}"/>
          </ac:spMkLst>
        </pc:spChg>
        <pc:spChg chg="mod">
          <ac:chgData name="Cathy Champion" userId="e44f3c3a-3c00-4aa5-ac03-bda8216f71db" providerId="ADAL" clId="{02340FD4-547F-4634-B04D-77EA6AFA94B0}" dt="2022-01-21T18:00:34.770" v="126" actId="113"/>
          <ac:spMkLst>
            <pc:docMk/>
            <pc:sldMk cId="1953658437" sldId="258"/>
            <ac:spMk id="7" creationId="{00000000-0000-0000-0000-000000000000}"/>
          </ac:spMkLst>
        </pc:spChg>
      </pc:sldChg>
      <pc:sldChg chg="modSp">
        <pc:chgData name="Cathy Champion" userId="e44f3c3a-3c00-4aa5-ac03-bda8216f71db" providerId="ADAL" clId="{02340FD4-547F-4634-B04D-77EA6AFA94B0}" dt="2022-01-21T17:54:03.694" v="14" actId="122"/>
        <pc:sldMkLst>
          <pc:docMk/>
          <pc:sldMk cId="717892757" sldId="259"/>
        </pc:sldMkLst>
        <pc:spChg chg="mod">
          <ac:chgData name="Cathy Champion" userId="e44f3c3a-3c00-4aa5-ac03-bda8216f71db" providerId="ADAL" clId="{02340FD4-547F-4634-B04D-77EA6AFA94B0}" dt="2022-01-21T17:54:03.694" v="14" actId="122"/>
          <ac:spMkLst>
            <pc:docMk/>
            <pc:sldMk cId="717892757" sldId="259"/>
            <ac:spMk id="6" creationId="{00000000-0000-0000-0000-000000000000}"/>
          </ac:spMkLst>
        </pc:spChg>
      </pc:sldChg>
      <pc:sldChg chg="ord">
        <pc:chgData name="Cathy Champion" userId="e44f3c3a-3c00-4aa5-ac03-bda8216f71db" providerId="ADAL" clId="{02340FD4-547F-4634-B04D-77EA6AFA94B0}" dt="2022-01-21T17:54:56.535" v="16"/>
        <pc:sldMkLst>
          <pc:docMk/>
          <pc:sldMk cId="2492936874" sldId="261"/>
        </pc:sldMkLst>
      </pc:sldChg>
      <pc:sldChg chg="del">
        <pc:chgData name="Cathy Champion" userId="e44f3c3a-3c00-4aa5-ac03-bda8216f71db" providerId="ADAL" clId="{02340FD4-547F-4634-B04D-77EA6AFA94B0}" dt="2022-01-21T17:54:25.597" v="15" actId="2696"/>
        <pc:sldMkLst>
          <pc:docMk/>
          <pc:sldMk cId="2133439133" sldId="262"/>
        </pc:sldMkLst>
      </pc:sldChg>
      <pc:sldChg chg="del">
        <pc:chgData name="Cathy Champion" userId="e44f3c3a-3c00-4aa5-ac03-bda8216f71db" providerId="ADAL" clId="{02340FD4-547F-4634-B04D-77EA6AFA94B0}" dt="2022-01-21T17:53:15.569" v="10" actId="2696"/>
        <pc:sldMkLst>
          <pc:docMk/>
          <pc:sldMk cId="2821002330" sldId="270"/>
        </pc:sldMkLst>
      </pc:sldChg>
      <pc:sldChg chg="modSp add modAnim">
        <pc:chgData name="Cathy Champion" userId="e44f3c3a-3c00-4aa5-ac03-bda8216f71db" providerId="ADAL" clId="{02340FD4-547F-4634-B04D-77EA6AFA94B0}" dt="2022-01-21T18:04:05.614" v="150" actId="255"/>
        <pc:sldMkLst>
          <pc:docMk/>
          <pc:sldMk cId="2991004575" sldId="270"/>
        </pc:sldMkLst>
        <pc:spChg chg="mod">
          <ac:chgData name="Cathy Champion" userId="e44f3c3a-3c00-4aa5-ac03-bda8216f71db" providerId="ADAL" clId="{02340FD4-547F-4634-B04D-77EA6AFA94B0}" dt="2022-01-21T17:57:10.748" v="30" actId="20577"/>
          <ac:spMkLst>
            <pc:docMk/>
            <pc:sldMk cId="2991004575" sldId="270"/>
            <ac:spMk id="2" creationId="{00000000-0000-0000-0000-000000000000}"/>
          </ac:spMkLst>
        </pc:spChg>
        <pc:spChg chg="mod">
          <ac:chgData name="Cathy Champion" userId="e44f3c3a-3c00-4aa5-ac03-bda8216f71db" providerId="ADAL" clId="{02340FD4-547F-4634-B04D-77EA6AFA94B0}" dt="2022-01-21T18:03:58.710" v="149" actId="255"/>
          <ac:spMkLst>
            <pc:docMk/>
            <pc:sldMk cId="2991004575" sldId="270"/>
            <ac:spMk id="3" creationId="{00000000-0000-0000-0000-000000000000}"/>
          </ac:spMkLst>
        </pc:spChg>
        <pc:spChg chg="mod">
          <ac:chgData name="Cathy Champion" userId="e44f3c3a-3c00-4aa5-ac03-bda8216f71db" providerId="ADAL" clId="{02340FD4-547F-4634-B04D-77EA6AFA94B0}" dt="2022-01-21T18:04:05.614" v="150" actId="255"/>
          <ac:spMkLst>
            <pc:docMk/>
            <pc:sldMk cId="2991004575" sldId="270"/>
            <ac:spMk id="4" creationId="{00000000-0000-0000-0000-000000000000}"/>
          </ac:spMkLst>
        </pc:spChg>
      </pc:sldChg>
      <pc:sldChg chg="del">
        <pc:chgData name="Cathy Champion" userId="e44f3c3a-3c00-4aa5-ac03-bda8216f71db" providerId="ADAL" clId="{02340FD4-547F-4634-B04D-77EA6AFA94B0}" dt="2022-01-21T17:53:15.569" v="9" actId="2696"/>
        <pc:sldMkLst>
          <pc:docMk/>
          <pc:sldMk cId="2939791218" sldId="271"/>
        </pc:sldMkLst>
      </pc:sldChg>
      <pc:sldChg chg="del">
        <pc:chgData name="Cathy Champion" userId="e44f3c3a-3c00-4aa5-ac03-bda8216f71db" providerId="ADAL" clId="{02340FD4-547F-4634-B04D-77EA6AFA94B0}" dt="2022-01-21T17:53:15.569" v="8" actId="2696"/>
        <pc:sldMkLst>
          <pc:docMk/>
          <pc:sldMk cId="2209302221" sldId="272"/>
        </pc:sldMkLst>
      </pc:sldChg>
      <pc:sldChg chg="del">
        <pc:chgData name="Cathy Champion" userId="e44f3c3a-3c00-4aa5-ac03-bda8216f71db" providerId="ADAL" clId="{02340FD4-547F-4634-B04D-77EA6AFA94B0}" dt="2022-01-21T17:53:15.553" v="7" actId="2696"/>
        <pc:sldMkLst>
          <pc:docMk/>
          <pc:sldMk cId="3353927364" sldId="273"/>
        </pc:sldMkLst>
      </pc:sldChg>
      <pc:sldChg chg="del">
        <pc:chgData name="Cathy Champion" userId="e44f3c3a-3c00-4aa5-ac03-bda8216f71db" providerId="ADAL" clId="{02340FD4-547F-4634-B04D-77EA6AFA94B0}" dt="2022-01-21T17:53:15.553" v="6" actId="2696"/>
        <pc:sldMkLst>
          <pc:docMk/>
          <pc:sldMk cId="198217251" sldId="274"/>
        </pc:sldMkLst>
      </pc:sldChg>
      <pc:sldChg chg="del">
        <pc:chgData name="Cathy Champion" userId="e44f3c3a-3c00-4aa5-ac03-bda8216f71db" providerId="ADAL" clId="{02340FD4-547F-4634-B04D-77EA6AFA94B0}" dt="2022-01-21T17:53:15.537" v="5" actId="2696"/>
        <pc:sldMkLst>
          <pc:docMk/>
          <pc:sldMk cId="1970011812" sldId="275"/>
        </pc:sldMkLst>
      </pc:sldChg>
      <pc:sldChg chg="del">
        <pc:chgData name="Cathy Champion" userId="e44f3c3a-3c00-4aa5-ac03-bda8216f71db" providerId="ADAL" clId="{02340FD4-547F-4634-B04D-77EA6AFA94B0}" dt="2022-01-21T17:53:15.537" v="4" actId="2696"/>
        <pc:sldMkLst>
          <pc:docMk/>
          <pc:sldMk cId="698444676" sldId="276"/>
        </pc:sldMkLst>
      </pc:sldChg>
      <pc:sldChg chg="del">
        <pc:chgData name="Cathy Champion" userId="e44f3c3a-3c00-4aa5-ac03-bda8216f71db" providerId="ADAL" clId="{02340FD4-547F-4634-B04D-77EA6AFA94B0}" dt="2022-01-21T17:53:15.537" v="3" actId="2696"/>
        <pc:sldMkLst>
          <pc:docMk/>
          <pc:sldMk cId="1561052009" sldId="277"/>
        </pc:sldMkLst>
      </pc:sldChg>
      <pc:sldChg chg="del">
        <pc:chgData name="Cathy Champion" userId="e44f3c3a-3c00-4aa5-ac03-bda8216f71db" providerId="ADAL" clId="{02340FD4-547F-4634-B04D-77EA6AFA94B0}" dt="2022-01-21T17:53:15.537" v="2" actId="2696"/>
        <pc:sldMkLst>
          <pc:docMk/>
          <pc:sldMk cId="154031319" sldId="278"/>
        </pc:sldMkLst>
      </pc:sldChg>
      <pc:sldChg chg="del">
        <pc:chgData name="Cathy Champion" userId="e44f3c3a-3c00-4aa5-ac03-bda8216f71db" providerId="ADAL" clId="{02340FD4-547F-4634-B04D-77EA6AFA94B0}" dt="2022-01-21T17:53:15.522" v="1" actId="2696"/>
        <pc:sldMkLst>
          <pc:docMk/>
          <pc:sldMk cId="1925045656" sldId="279"/>
        </pc:sldMkLst>
      </pc:sldChg>
      <pc:sldChg chg="del">
        <pc:chgData name="Cathy Champion" userId="e44f3c3a-3c00-4aa5-ac03-bda8216f71db" providerId="ADAL" clId="{02340FD4-547F-4634-B04D-77EA6AFA94B0}" dt="2022-01-21T17:53:15.522" v="0" actId="2696"/>
        <pc:sldMkLst>
          <pc:docMk/>
          <pc:sldMk cId="2733334947" sldId="28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62B1F-DA4C-4DAD-9544-9B96577ADB90}" type="datetimeFigureOut">
              <a:rPr lang="en-GB" smtClean="0"/>
              <a:t>21/01/2022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9FD0-3E49-4893-96FE-34104AA9DE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4904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62B1F-DA4C-4DAD-9544-9B96577ADB90}" type="datetimeFigureOut">
              <a:rPr lang="en-GB" smtClean="0"/>
              <a:t>21/01/2022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9FD0-3E49-4893-96FE-34104AA9DE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473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62B1F-DA4C-4DAD-9544-9B96577ADB90}" type="datetimeFigureOut">
              <a:rPr lang="en-GB" smtClean="0"/>
              <a:t>21/01/2022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9FD0-3E49-4893-96FE-34104AA9DE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5584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62B1F-DA4C-4DAD-9544-9B96577ADB90}" type="datetimeFigureOut">
              <a:rPr lang="en-GB" smtClean="0"/>
              <a:t>21/01/2022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9FD0-3E49-4893-96FE-34104AA9DE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8605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62B1F-DA4C-4DAD-9544-9B96577ADB90}" type="datetimeFigureOut">
              <a:rPr lang="en-GB" smtClean="0"/>
              <a:t>21/01/2022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9FD0-3E49-4893-96FE-34104AA9DE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7950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62B1F-DA4C-4DAD-9544-9B96577ADB90}" type="datetimeFigureOut">
              <a:rPr lang="en-GB" smtClean="0"/>
              <a:t>21/01/2022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9FD0-3E49-4893-96FE-34104AA9DE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4640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62B1F-DA4C-4DAD-9544-9B96577ADB90}" type="datetimeFigureOut">
              <a:rPr lang="en-GB" smtClean="0"/>
              <a:t>21/01/2022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9FD0-3E49-4893-96FE-34104AA9DE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6239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62B1F-DA4C-4DAD-9544-9B96577ADB90}" type="datetimeFigureOut">
              <a:rPr lang="en-GB" smtClean="0"/>
              <a:t>21/01/2022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9FD0-3E49-4893-96FE-34104AA9DE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5286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62B1F-DA4C-4DAD-9544-9B96577ADB90}" type="datetimeFigureOut">
              <a:rPr lang="en-GB" smtClean="0"/>
              <a:t>21/01/2022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9FD0-3E49-4893-96FE-34104AA9DE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6837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62B1F-DA4C-4DAD-9544-9B96577ADB90}" type="datetimeFigureOut">
              <a:rPr lang="en-GB" smtClean="0"/>
              <a:t>21/01/2022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9FD0-3E49-4893-96FE-34104AA9DE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564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62B1F-DA4C-4DAD-9544-9B96577ADB90}" type="datetimeFigureOut">
              <a:rPr lang="en-GB" smtClean="0"/>
              <a:t>21/01/2022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9FD0-3E49-4893-96FE-34104AA9DE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30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62B1F-DA4C-4DAD-9544-9B96577ADB90}" type="datetimeFigureOut">
              <a:rPr lang="en-GB" smtClean="0"/>
              <a:t>21/01/2022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829FD0-3E49-4893-96FE-34104AA9DE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9633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latin typeface="SassoonPrimaryInfant" pitchFamily="2" charset="0"/>
              </a:rPr>
              <a:t>Let’s see if you can read these sounds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n-GB" sz="6000" dirty="0" err="1">
                <a:latin typeface="SassoonPrimaryInfant" pitchFamily="2" charset="0"/>
              </a:rPr>
              <a:t>ar</a:t>
            </a:r>
            <a:r>
              <a:rPr lang="en-GB" sz="6000" dirty="0">
                <a:latin typeface="SassoonPrimaryInfant" pitchFamily="2" charset="0"/>
              </a:rPr>
              <a:t>                 </a:t>
            </a:r>
          </a:p>
          <a:p>
            <a:r>
              <a:rPr lang="en-GB" sz="6000" dirty="0">
                <a:latin typeface="SassoonPrimaryInfant" pitchFamily="2" charset="0"/>
              </a:rPr>
              <a:t>or                 </a:t>
            </a:r>
          </a:p>
          <a:p>
            <a:r>
              <a:rPr lang="en-GB" sz="6000" dirty="0">
                <a:latin typeface="SassoonPrimaryInfant" pitchFamily="2" charset="0"/>
              </a:rPr>
              <a:t>ow               </a:t>
            </a:r>
          </a:p>
          <a:p>
            <a:r>
              <a:rPr lang="en-GB" sz="6000" dirty="0">
                <a:latin typeface="SassoonPrimaryInfant" pitchFamily="2" charset="0"/>
              </a:rPr>
              <a:t>air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lvl="0"/>
            <a:r>
              <a:rPr lang="en-GB" sz="6000" dirty="0" err="1">
                <a:solidFill>
                  <a:prstClr val="black"/>
                </a:solidFill>
                <a:latin typeface="SassoonPrimaryInfant" pitchFamily="2" charset="0"/>
              </a:rPr>
              <a:t>oo</a:t>
            </a:r>
            <a:r>
              <a:rPr lang="en-GB" sz="6000" dirty="0">
                <a:solidFill>
                  <a:prstClr val="black"/>
                </a:solidFill>
                <a:latin typeface="SassoonPrimaryInfant" pitchFamily="2" charset="0"/>
              </a:rPr>
              <a:t>                </a:t>
            </a:r>
          </a:p>
          <a:p>
            <a:pPr lvl="0"/>
            <a:r>
              <a:rPr lang="en-GB" sz="6000" dirty="0">
                <a:solidFill>
                  <a:prstClr val="black"/>
                </a:solidFill>
                <a:latin typeface="SassoonPrimaryInfant" pitchFamily="2" charset="0"/>
              </a:rPr>
              <a:t>oi                </a:t>
            </a:r>
          </a:p>
          <a:p>
            <a:pPr lvl="0"/>
            <a:r>
              <a:rPr lang="en-GB" sz="6000" dirty="0" err="1">
                <a:solidFill>
                  <a:prstClr val="black"/>
                </a:solidFill>
                <a:latin typeface="SassoonPrimaryInfant" pitchFamily="2" charset="0"/>
              </a:rPr>
              <a:t>ur</a:t>
            </a:r>
            <a:r>
              <a:rPr lang="en-GB" sz="6000" dirty="0">
                <a:solidFill>
                  <a:prstClr val="black"/>
                </a:solidFill>
                <a:latin typeface="SassoonPrimaryInfant" pitchFamily="2" charset="0"/>
              </a:rPr>
              <a:t>                </a:t>
            </a:r>
          </a:p>
          <a:p>
            <a:pPr lvl="0"/>
            <a:r>
              <a:rPr lang="en-GB" sz="6000" dirty="0">
                <a:solidFill>
                  <a:prstClr val="black"/>
                </a:solidFill>
                <a:latin typeface="SassoonPrimaryInfant" pitchFamily="2" charset="0"/>
              </a:rPr>
              <a:t>ear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6464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SassoonPrimaryInfant" pitchFamily="2" charset="0"/>
              </a:rPr>
              <a:t>Sentence substitution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4000" dirty="0">
                <a:latin typeface="SassoonPrimaryInfant" pitchFamily="2" charset="0"/>
              </a:rPr>
              <a:t>Write this on your board:</a:t>
            </a:r>
          </a:p>
          <a:p>
            <a:pPr marL="0" indent="0">
              <a:buNone/>
            </a:pPr>
            <a:endParaRPr lang="en-GB" sz="4000" dirty="0">
              <a:latin typeface="SassoonPrimaryInfant" pitchFamily="2" charset="0"/>
            </a:endParaRPr>
          </a:p>
          <a:p>
            <a:pPr marL="0" indent="0">
              <a:buNone/>
            </a:pPr>
            <a:r>
              <a:rPr lang="en-GB" sz="4000" dirty="0">
                <a:latin typeface="SassoonPrimaryInfant" pitchFamily="2" charset="0"/>
              </a:rPr>
              <a:t>Jake held a big plate on his hand.</a:t>
            </a:r>
          </a:p>
          <a:p>
            <a:pPr marL="0" indent="0">
              <a:buNone/>
            </a:pPr>
            <a:endParaRPr lang="en-GB" sz="4000" dirty="0">
              <a:latin typeface="SassoonPrimaryInfant" pitchFamily="2" charset="0"/>
            </a:endParaRPr>
          </a:p>
          <a:p>
            <a:pPr marL="0" indent="0">
              <a:buNone/>
            </a:pPr>
            <a:r>
              <a:rPr lang="en-GB" sz="4000" dirty="0">
                <a:solidFill>
                  <a:srgbClr val="FF0000"/>
                </a:solidFill>
                <a:latin typeface="SassoonPrimaryInfant" pitchFamily="2" charset="0"/>
              </a:rPr>
              <a:t>Mike       small        bird         head</a:t>
            </a:r>
          </a:p>
        </p:txBody>
      </p:sp>
    </p:spTree>
    <p:extLst>
      <p:ext uri="{BB962C8B-B14F-4D97-AF65-F5344CB8AC3E}">
        <p14:creationId xmlns:p14="http://schemas.microsoft.com/office/powerpoint/2010/main" val="3604108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Sentence substitution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SassoonPrimaryInfant" pitchFamily="2" charset="0"/>
              </a:rPr>
              <a:t>Write this on your board:</a:t>
            </a:r>
          </a:p>
          <a:p>
            <a:endParaRPr lang="en-GB" dirty="0">
              <a:latin typeface="SassoonPrimaryInfant" pitchFamily="2" charset="0"/>
            </a:endParaRPr>
          </a:p>
          <a:p>
            <a:pPr marL="0" indent="0">
              <a:buNone/>
            </a:pPr>
            <a:r>
              <a:rPr lang="en-GB" sz="4000" dirty="0">
                <a:latin typeface="SassoonPrimaryInfant" pitchFamily="2" charset="0"/>
              </a:rPr>
              <a:t>Bill can eat the cake he made.</a:t>
            </a:r>
          </a:p>
          <a:p>
            <a:pPr marL="0" indent="0">
              <a:buNone/>
            </a:pPr>
            <a:endParaRPr lang="en-GB" sz="4000" dirty="0">
              <a:latin typeface="SassoonPrimaryInfant" pitchFamily="2" charset="0"/>
            </a:endParaRPr>
          </a:p>
          <a:p>
            <a:pPr marL="0" indent="0">
              <a:buNone/>
            </a:pPr>
            <a:r>
              <a:rPr lang="en-GB" sz="4000" dirty="0">
                <a:solidFill>
                  <a:srgbClr val="FF0000"/>
                </a:solidFill>
                <a:latin typeface="SassoonPrimaryInfant" pitchFamily="2" charset="0"/>
              </a:rPr>
              <a:t>Ben     cut      loaf       Sam</a:t>
            </a:r>
          </a:p>
        </p:txBody>
      </p:sp>
    </p:spTree>
    <p:extLst>
      <p:ext uri="{BB962C8B-B14F-4D97-AF65-F5344CB8AC3E}">
        <p14:creationId xmlns:p14="http://schemas.microsoft.com/office/powerpoint/2010/main" val="2606423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0000"/>
                </a:solidFill>
                <a:latin typeface="SassoonPrimaryInfant" pitchFamily="2" charset="0"/>
              </a:rPr>
              <a:t>Bingo!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r>
              <a:rPr lang="en-GB" dirty="0">
                <a:latin typeface="SassoonPrimaryInfant" pitchFamily="2" charset="0"/>
              </a:rPr>
              <a:t>Choose 4 words</a:t>
            </a:r>
          </a:p>
          <a:p>
            <a:pPr marL="0" indent="0" algn="ctr">
              <a:buNone/>
            </a:pPr>
            <a:r>
              <a:rPr lang="en-GB" sz="4000" dirty="0">
                <a:solidFill>
                  <a:srgbClr val="FF0000"/>
                </a:solidFill>
                <a:latin typeface="SassoonPrimaryInfant" pitchFamily="2" charset="0"/>
              </a:rPr>
              <a:t>made     shake     plate     craze    </a:t>
            </a:r>
          </a:p>
          <a:p>
            <a:pPr marL="0" indent="0" algn="ctr">
              <a:buNone/>
            </a:pPr>
            <a:r>
              <a:rPr lang="en-GB" sz="4000" dirty="0">
                <a:solidFill>
                  <a:srgbClr val="FF0000"/>
                </a:solidFill>
                <a:latin typeface="SassoonPrimaryInfant" pitchFamily="2" charset="0"/>
              </a:rPr>
              <a:t>name   snake</a:t>
            </a:r>
          </a:p>
          <a:p>
            <a:pPr marL="0" indent="0" algn="ctr">
              <a:buNone/>
            </a:pPr>
            <a:r>
              <a:rPr lang="en-GB" sz="4000" dirty="0">
                <a:solidFill>
                  <a:srgbClr val="0070C0"/>
                </a:solidFill>
                <a:latin typeface="SassoonPrimaryInfant" pitchFamily="2" charset="0"/>
              </a:rPr>
              <a:t>play      tray       clay      </a:t>
            </a:r>
          </a:p>
          <a:p>
            <a:pPr marL="0" indent="0" algn="ctr">
              <a:buNone/>
            </a:pPr>
            <a:r>
              <a:rPr lang="en-GB" sz="4000" dirty="0">
                <a:solidFill>
                  <a:srgbClr val="0070C0"/>
                </a:solidFill>
                <a:latin typeface="SassoonPrimaryInfant" pitchFamily="2" charset="0"/>
              </a:rPr>
              <a:t>spray    today   away</a:t>
            </a:r>
          </a:p>
          <a:p>
            <a:pPr marL="0" indent="0" algn="ctr">
              <a:buNone/>
            </a:pPr>
            <a:r>
              <a:rPr lang="en-GB" sz="4000" dirty="0">
                <a:solidFill>
                  <a:srgbClr val="00B050"/>
                </a:solidFill>
                <a:latin typeface="SassoonPrimaryInfant" pitchFamily="2" charset="0"/>
              </a:rPr>
              <a:t>rain     drain     rail     snail      </a:t>
            </a:r>
          </a:p>
          <a:p>
            <a:pPr marL="0" indent="0" algn="ctr">
              <a:buNone/>
            </a:pPr>
            <a:r>
              <a:rPr lang="en-GB" sz="4000" dirty="0">
                <a:solidFill>
                  <a:srgbClr val="00B050"/>
                </a:solidFill>
                <a:latin typeface="SassoonPrimaryInfant" pitchFamily="2" charset="0"/>
              </a:rPr>
              <a:t>paid    raid</a:t>
            </a:r>
          </a:p>
        </p:txBody>
      </p:sp>
    </p:spTree>
    <p:extLst>
      <p:ext uri="{BB962C8B-B14F-4D97-AF65-F5344CB8AC3E}">
        <p14:creationId xmlns:p14="http://schemas.microsoft.com/office/powerpoint/2010/main" val="20335513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latin typeface="SassoonPrimaryInfant" pitchFamily="2" charset="0"/>
              </a:rPr>
              <a:t>Spot the split digraphs in this passage.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125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4000" dirty="0">
                <a:solidFill>
                  <a:srgbClr val="000000"/>
                </a:solidFill>
                <a:latin typeface="SassoonPrimaryInfant" pitchFamily="2" charset="0"/>
              </a:rPr>
              <a:t>Blake  wanted to bake a cake but he needed some butter so he went to the shops. He shut the gate and went down the lane but he was too late! The shop was shut. </a:t>
            </a:r>
          </a:p>
          <a:p>
            <a:pPr marL="0" indent="0">
              <a:buNone/>
            </a:pPr>
            <a:r>
              <a:rPr lang="en-GB" sz="4000" dirty="0">
                <a:solidFill>
                  <a:srgbClr val="000000"/>
                </a:solidFill>
                <a:latin typeface="SassoonPrimaryInfant" pitchFamily="2" charset="0"/>
              </a:rPr>
              <a:t>"What a shame!" said Blake and he went home again. "Better luck next time!" said Mum.</a:t>
            </a:r>
          </a:p>
        </p:txBody>
      </p:sp>
    </p:spTree>
    <p:extLst>
      <p:ext uri="{BB962C8B-B14F-4D97-AF65-F5344CB8AC3E}">
        <p14:creationId xmlns:p14="http://schemas.microsoft.com/office/powerpoint/2010/main" val="2492936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latin typeface="SassoonPrimaryInfant" pitchFamily="2" charset="0"/>
              </a:rPr>
              <a:t>Let’s see if you can read these words…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n-GB" sz="6000" dirty="0">
                <a:latin typeface="SassoonPrimaryInfant" pitchFamily="2" charset="0"/>
              </a:rPr>
              <a:t>dark             </a:t>
            </a:r>
          </a:p>
          <a:p>
            <a:r>
              <a:rPr lang="en-GB" sz="6000" dirty="0">
                <a:latin typeface="SassoonPrimaryInfant" pitchFamily="2" charset="0"/>
              </a:rPr>
              <a:t>corn           </a:t>
            </a:r>
          </a:p>
          <a:p>
            <a:r>
              <a:rPr lang="en-GB" sz="6000" dirty="0">
                <a:latin typeface="SassoonPrimaryInfant" pitchFamily="2" charset="0"/>
              </a:rPr>
              <a:t>down</a:t>
            </a:r>
          </a:p>
          <a:p>
            <a:r>
              <a:rPr lang="en-GB" sz="6000" dirty="0">
                <a:latin typeface="SassoonPrimaryInfant" pitchFamily="2" charset="0"/>
              </a:rPr>
              <a:t>stairs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sz="6000" dirty="0">
                <a:solidFill>
                  <a:prstClr val="black"/>
                </a:solidFill>
                <a:latin typeface="SassoonPrimaryInfant" pitchFamily="2" charset="0"/>
              </a:rPr>
              <a:t>wood         </a:t>
            </a:r>
          </a:p>
          <a:p>
            <a:pPr lvl="0"/>
            <a:r>
              <a:rPr lang="en-GB" sz="6000" dirty="0">
                <a:solidFill>
                  <a:prstClr val="black"/>
                </a:solidFill>
                <a:latin typeface="SassoonPrimaryInfant" pitchFamily="2" charset="0"/>
              </a:rPr>
              <a:t> join            </a:t>
            </a:r>
          </a:p>
          <a:p>
            <a:pPr lvl="0"/>
            <a:r>
              <a:rPr lang="en-GB" sz="6000" dirty="0">
                <a:solidFill>
                  <a:prstClr val="black"/>
                </a:solidFill>
                <a:latin typeface="SassoonPrimaryInfant" pitchFamily="2" charset="0"/>
              </a:rPr>
              <a:t>church</a:t>
            </a:r>
          </a:p>
          <a:p>
            <a:r>
              <a:rPr lang="en-GB" sz="6000" dirty="0">
                <a:solidFill>
                  <a:prstClr val="black"/>
                </a:solidFill>
                <a:latin typeface="SassoonPrimaryInfant" pitchFamily="2" charset="0"/>
              </a:rPr>
              <a:t>nearly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1004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latin typeface="SassoonPrimaryInfant" pitchFamily="2" charset="0"/>
              </a:rPr>
              <a:t>Now try these…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3200" b="1" dirty="0" err="1">
                <a:latin typeface="SassoonPrimaryInfant" pitchFamily="2" charset="0"/>
              </a:rPr>
              <a:t>igh</a:t>
            </a:r>
            <a:endParaRPr lang="en-GB" sz="3200" b="1" dirty="0">
              <a:latin typeface="SassoonPrimaryInfant" pitchFamily="2" charset="0"/>
            </a:endParaRPr>
          </a:p>
          <a:p>
            <a:pPr marL="0" indent="0" algn="ctr">
              <a:buNone/>
            </a:pPr>
            <a:r>
              <a:rPr lang="en-GB" sz="3200" dirty="0">
                <a:latin typeface="SassoonPrimaryInfant" pitchFamily="2" charset="0"/>
              </a:rPr>
              <a:t>might   sight   night</a:t>
            </a:r>
          </a:p>
          <a:p>
            <a:pPr marL="0" indent="0" algn="ctr">
              <a:buNone/>
            </a:pPr>
            <a:endParaRPr lang="en-GB" sz="3200" dirty="0">
              <a:latin typeface="SassoonPrimaryInfant" pitchFamily="2" charset="0"/>
            </a:endParaRPr>
          </a:p>
          <a:p>
            <a:pPr marL="0" indent="0" algn="ctr">
              <a:buNone/>
            </a:pPr>
            <a:r>
              <a:rPr lang="en-GB" sz="3200" b="1" dirty="0" err="1">
                <a:latin typeface="SassoonPrimaryInfant" pitchFamily="2" charset="0"/>
              </a:rPr>
              <a:t>ie</a:t>
            </a:r>
            <a:endParaRPr lang="en-GB" sz="3200" b="1" dirty="0">
              <a:latin typeface="SassoonPrimaryInfant" pitchFamily="2" charset="0"/>
            </a:endParaRPr>
          </a:p>
          <a:p>
            <a:pPr marL="0" indent="0" algn="ctr">
              <a:buNone/>
            </a:pPr>
            <a:r>
              <a:rPr lang="en-GB" sz="3200" dirty="0">
                <a:latin typeface="SassoonPrimaryInfant" pitchFamily="2" charset="0"/>
              </a:rPr>
              <a:t>pie   tie   die</a:t>
            </a:r>
          </a:p>
          <a:p>
            <a:pPr marL="0" indent="0" algn="ctr">
              <a:buNone/>
            </a:pPr>
            <a:endParaRPr lang="en-GB" sz="3200" dirty="0">
              <a:latin typeface="SassoonPrimaryInfant" pitchFamily="2" charset="0"/>
            </a:endParaRPr>
          </a:p>
          <a:p>
            <a:pPr marL="0" indent="0" algn="ctr">
              <a:buNone/>
            </a:pPr>
            <a:r>
              <a:rPr lang="en-GB" sz="3200" b="1" dirty="0" err="1">
                <a:latin typeface="SassoonPrimaryInfant" pitchFamily="2" charset="0"/>
              </a:rPr>
              <a:t>i</a:t>
            </a:r>
            <a:r>
              <a:rPr lang="en-GB" sz="3200" b="1" dirty="0">
                <a:latin typeface="SassoonPrimaryInfant" pitchFamily="2" charset="0"/>
              </a:rPr>
              <a:t>-e</a:t>
            </a:r>
          </a:p>
          <a:p>
            <a:pPr marL="0" indent="0" algn="ctr">
              <a:buNone/>
            </a:pPr>
            <a:r>
              <a:rPr lang="en-GB" sz="3200" dirty="0">
                <a:latin typeface="SassoonPrimaryInfant" pitchFamily="2" charset="0"/>
              </a:rPr>
              <a:t>time   pile   life</a:t>
            </a:r>
          </a:p>
          <a:p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3200" b="1" dirty="0" err="1">
                <a:latin typeface="SassoonPrimaryInfant" pitchFamily="2" charset="0"/>
              </a:rPr>
              <a:t>oa</a:t>
            </a:r>
            <a:endParaRPr lang="en-GB" sz="3200" b="1" dirty="0">
              <a:latin typeface="SassoonPrimaryInfant" pitchFamily="2" charset="0"/>
            </a:endParaRPr>
          </a:p>
          <a:p>
            <a:pPr marL="0" indent="0" algn="ctr">
              <a:buNone/>
            </a:pPr>
            <a:r>
              <a:rPr lang="en-GB" sz="3200" dirty="0">
                <a:latin typeface="SassoonPrimaryInfant" pitchFamily="2" charset="0"/>
              </a:rPr>
              <a:t>goat   moan   roast</a:t>
            </a:r>
          </a:p>
          <a:p>
            <a:pPr marL="0" indent="0" algn="ctr">
              <a:buNone/>
            </a:pPr>
            <a:endParaRPr lang="en-GB" sz="3200" dirty="0">
              <a:latin typeface="SassoonPrimaryInfant" pitchFamily="2" charset="0"/>
            </a:endParaRPr>
          </a:p>
          <a:p>
            <a:pPr marL="0" indent="0" algn="ctr">
              <a:buNone/>
            </a:pPr>
            <a:r>
              <a:rPr lang="en-GB" sz="3200" b="1" dirty="0" err="1">
                <a:latin typeface="SassoonPrimaryInfant" pitchFamily="2" charset="0"/>
              </a:rPr>
              <a:t>oe</a:t>
            </a:r>
            <a:endParaRPr lang="en-GB" sz="3200" b="1" dirty="0">
              <a:latin typeface="SassoonPrimaryInfant" pitchFamily="2" charset="0"/>
            </a:endParaRPr>
          </a:p>
          <a:p>
            <a:pPr marL="0" indent="0" algn="ctr">
              <a:buNone/>
            </a:pPr>
            <a:r>
              <a:rPr lang="en-GB" sz="3200" dirty="0">
                <a:latin typeface="SassoonPrimaryInfant" pitchFamily="2" charset="0"/>
              </a:rPr>
              <a:t>toe   joe   goes</a:t>
            </a:r>
          </a:p>
          <a:p>
            <a:pPr marL="0" indent="0" algn="ctr">
              <a:buNone/>
            </a:pPr>
            <a:endParaRPr lang="en-GB" sz="3200" dirty="0">
              <a:latin typeface="SassoonPrimaryInfant" pitchFamily="2" charset="0"/>
            </a:endParaRPr>
          </a:p>
          <a:p>
            <a:pPr marL="0" indent="0" algn="ctr">
              <a:buNone/>
            </a:pPr>
            <a:r>
              <a:rPr lang="en-GB" sz="3200" b="1" dirty="0">
                <a:latin typeface="SassoonPrimaryInfant" pitchFamily="2" charset="0"/>
              </a:rPr>
              <a:t>o-e</a:t>
            </a:r>
          </a:p>
          <a:p>
            <a:pPr marL="0" indent="0" algn="ctr">
              <a:buNone/>
            </a:pPr>
            <a:r>
              <a:rPr lang="en-GB" sz="3200" dirty="0">
                <a:latin typeface="SassoonPrimaryInfant" pitchFamily="2" charset="0"/>
              </a:rPr>
              <a:t>joke   stone   rope</a:t>
            </a:r>
          </a:p>
        </p:txBody>
      </p:sp>
    </p:spTree>
    <p:extLst>
      <p:ext uri="{BB962C8B-B14F-4D97-AF65-F5344CB8AC3E}">
        <p14:creationId xmlns:p14="http://schemas.microsoft.com/office/powerpoint/2010/main" val="1953658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latin typeface="SassoonPrimaryInfant" pitchFamily="2" charset="0"/>
              </a:rPr>
              <a:t>Today we are going to learn to read another split digraph…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000" dirty="0">
                <a:latin typeface="SassoonPrimaryInfant" pitchFamily="2" charset="0"/>
              </a:rPr>
              <a:t>What do you think this says?</a:t>
            </a:r>
          </a:p>
          <a:p>
            <a:pPr marL="0" indent="0" algn="ctr">
              <a:buNone/>
            </a:pPr>
            <a:r>
              <a:rPr lang="en-GB" sz="4000" b="1" dirty="0">
                <a:solidFill>
                  <a:srgbClr val="7030A0"/>
                </a:solidFill>
                <a:latin typeface="SassoonPrimaryInfant" pitchFamily="2" charset="0"/>
              </a:rPr>
              <a:t>a-e</a:t>
            </a:r>
          </a:p>
          <a:p>
            <a:r>
              <a:rPr lang="en-GB" sz="4000" dirty="0">
                <a:latin typeface="SassoonPrimaryInfant" pitchFamily="2" charset="0"/>
              </a:rPr>
              <a:t>This is the same sound as </a:t>
            </a:r>
            <a:r>
              <a:rPr lang="en-GB" sz="4000" b="1" dirty="0" err="1">
                <a:solidFill>
                  <a:srgbClr val="FF0000"/>
                </a:solidFill>
                <a:latin typeface="SassoonPrimaryInfant" pitchFamily="2" charset="0"/>
              </a:rPr>
              <a:t>ai</a:t>
            </a:r>
            <a:r>
              <a:rPr lang="en-GB" sz="4000" dirty="0">
                <a:latin typeface="SassoonPrimaryInfant" pitchFamily="2" charset="0"/>
              </a:rPr>
              <a:t> and </a:t>
            </a:r>
            <a:r>
              <a:rPr lang="en-GB" sz="4000" b="1" dirty="0">
                <a:solidFill>
                  <a:srgbClr val="0070C0"/>
                </a:solidFill>
                <a:latin typeface="SassoonPrimaryInfant" pitchFamily="2" charset="0"/>
              </a:rPr>
              <a:t>ay</a:t>
            </a:r>
            <a:r>
              <a:rPr lang="en-GB" sz="4000" dirty="0">
                <a:latin typeface="SassoonPrimaryInfant" pitchFamily="2" charset="0"/>
              </a:rPr>
              <a:t>.</a:t>
            </a:r>
          </a:p>
          <a:p>
            <a:pPr marL="0" indent="0" algn="ctr">
              <a:buNone/>
            </a:pPr>
            <a:r>
              <a:rPr lang="en-GB" sz="4000" dirty="0">
                <a:latin typeface="SassoonPrimaryInfant" pitchFamily="2" charset="0"/>
              </a:rPr>
              <a:t>r</a:t>
            </a:r>
            <a:r>
              <a:rPr lang="en-GB" sz="4000" dirty="0">
                <a:solidFill>
                  <a:srgbClr val="FF0000"/>
                </a:solidFill>
                <a:latin typeface="SassoonPrimaryInfant" pitchFamily="2" charset="0"/>
              </a:rPr>
              <a:t>ai</a:t>
            </a:r>
            <a:r>
              <a:rPr lang="en-GB" sz="4000" dirty="0">
                <a:latin typeface="SassoonPrimaryInfant" pitchFamily="2" charset="0"/>
              </a:rPr>
              <a:t>n       pl</a:t>
            </a:r>
            <a:r>
              <a:rPr lang="en-GB" sz="4000" dirty="0">
                <a:solidFill>
                  <a:srgbClr val="0070C0"/>
                </a:solidFill>
                <a:latin typeface="SassoonPrimaryInfant" pitchFamily="2" charset="0"/>
              </a:rPr>
              <a:t>ay</a:t>
            </a:r>
            <a:r>
              <a:rPr lang="en-GB" sz="4000" dirty="0">
                <a:latin typeface="SassoonPrimaryInfant" pitchFamily="2" charset="0"/>
              </a:rPr>
              <a:t>       n</a:t>
            </a:r>
            <a:r>
              <a:rPr lang="en-GB" sz="4000" dirty="0">
                <a:solidFill>
                  <a:srgbClr val="7030A0"/>
                </a:solidFill>
                <a:latin typeface="SassoonPrimaryInfant" pitchFamily="2" charset="0"/>
              </a:rPr>
              <a:t>a</a:t>
            </a:r>
            <a:r>
              <a:rPr lang="en-GB" sz="4000" dirty="0">
                <a:latin typeface="SassoonPrimaryInfant" pitchFamily="2" charset="0"/>
              </a:rPr>
              <a:t>m</a:t>
            </a:r>
            <a:r>
              <a:rPr lang="en-GB" sz="4000" dirty="0">
                <a:solidFill>
                  <a:srgbClr val="7030A0"/>
                </a:solidFill>
                <a:latin typeface="SassoonPrimaryInfant" pitchFamily="2" charset="0"/>
              </a:rPr>
              <a:t>e</a:t>
            </a:r>
          </a:p>
          <a:p>
            <a:r>
              <a:rPr lang="en-GB" sz="4000" dirty="0">
                <a:latin typeface="SassoonPrimaryInfant" pitchFamily="2" charset="0"/>
              </a:rPr>
              <a:t>Can you think of any other words with this sound?</a:t>
            </a:r>
          </a:p>
        </p:txBody>
      </p:sp>
    </p:spTree>
    <p:extLst>
      <p:ext uri="{BB962C8B-B14F-4D97-AF65-F5344CB8AC3E}">
        <p14:creationId xmlns:p14="http://schemas.microsoft.com/office/powerpoint/2010/main" val="717892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latin typeface="SassoonPrimaryInfant" pitchFamily="2" charset="0"/>
              </a:rPr>
              <a:t>Let’s read these words, with and without “magic e”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sz="4000" dirty="0">
                <a:solidFill>
                  <a:srgbClr val="000000"/>
                </a:solidFill>
                <a:latin typeface="SassoonPrimaryInfant" pitchFamily="2" charset="0"/>
              </a:rPr>
              <a:t>t a m     </a:t>
            </a:r>
          </a:p>
          <a:p>
            <a:r>
              <a:rPr lang="en-GB" sz="4000" dirty="0">
                <a:solidFill>
                  <a:srgbClr val="000000"/>
                </a:solidFill>
                <a:latin typeface="SassoonPrimaryInfant" pitchFamily="2" charset="0"/>
              </a:rPr>
              <a:t>t a m e</a:t>
            </a:r>
          </a:p>
          <a:p>
            <a:r>
              <a:rPr lang="pt-BR" sz="4000" dirty="0">
                <a:solidFill>
                  <a:srgbClr val="000000"/>
                </a:solidFill>
                <a:latin typeface="SassoonPrimaryInfant" pitchFamily="2" charset="0"/>
              </a:rPr>
              <a:t>m a n     </a:t>
            </a:r>
          </a:p>
          <a:p>
            <a:r>
              <a:rPr lang="pt-BR" sz="4000" dirty="0">
                <a:solidFill>
                  <a:srgbClr val="000000"/>
                </a:solidFill>
                <a:latin typeface="SassoonPrimaryInfant" pitchFamily="2" charset="0"/>
              </a:rPr>
              <a:t>m a n e</a:t>
            </a:r>
          </a:p>
          <a:p>
            <a:r>
              <a:rPr lang="pt-BR" sz="4000" dirty="0">
                <a:solidFill>
                  <a:srgbClr val="000000"/>
                </a:solidFill>
                <a:latin typeface="SassoonPrimaryInfant" pitchFamily="2" charset="0"/>
              </a:rPr>
              <a:t>s a f       </a:t>
            </a:r>
          </a:p>
          <a:p>
            <a:r>
              <a:rPr lang="pt-BR" sz="4000" dirty="0">
                <a:solidFill>
                  <a:srgbClr val="000000"/>
                </a:solidFill>
                <a:latin typeface="SassoonPrimaryInfant" pitchFamily="2" charset="0"/>
              </a:rPr>
              <a:t>s a f e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0"/>
            <a:r>
              <a:rPr lang="pt-BR" sz="4000" dirty="0">
                <a:solidFill>
                  <a:srgbClr val="000000"/>
                </a:solidFill>
                <a:latin typeface="SassoonPrimaryInfant" pitchFamily="2" charset="0"/>
              </a:rPr>
              <a:t>s h a k     </a:t>
            </a:r>
          </a:p>
          <a:p>
            <a:pPr lvl="0"/>
            <a:r>
              <a:rPr lang="pt-BR" sz="4000" dirty="0">
                <a:solidFill>
                  <a:srgbClr val="000000"/>
                </a:solidFill>
                <a:latin typeface="SassoonPrimaryInfant" pitchFamily="2" charset="0"/>
              </a:rPr>
              <a:t>s h a k e</a:t>
            </a:r>
          </a:p>
          <a:p>
            <a:r>
              <a:rPr lang="en-GB" sz="4000" dirty="0">
                <a:solidFill>
                  <a:srgbClr val="000000"/>
                </a:solidFill>
                <a:latin typeface="SassoonPrimaryInfant" pitchFamily="2" charset="0"/>
              </a:rPr>
              <a:t>p l a t       </a:t>
            </a:r>
          </a:p>
          <a:p>
            <a:r>
              <a:rPr lang="en-GB" sz="4000" dirty="0">
                <a:solidFill>
                  <a:srgbClr val="000000"/>
                </a:solidFill>
                <a:latin typeface="SassoonPrimaryInfant" pitchFamily="2" charset="0"/>
              </a:rPr>
              <a:t>p l a t e</a:t>
            </a:r>
          </a:p>
          <a:p>
            <a:r>
              <a:rPr lang="pt-BR" sz="4000" dirty="0">
                <a:solidFill>
                  <a:srgbClr val="000000"/>
                </a:solidFill>
                <a:latin typeface="SassoonPrimaryInfant" pitchFamily="2" charset="0"/>
              </a:rPr>
              <a:t>s h a v     </a:t>
            </a:r>
          </a:p>
          <a:p>
            <a:r>
              <a:rPr lang="pt-BR" sz="4000" dirty="0">
                <a:solidFill>
                  <a:srgbClr val="000000"/>
                </a:solidFill>
                <a:latin typeface="SassoonPrimaryInfant" pitchFamily="2" charset="0"/>
              </a:rPr>
              <a:t>s h a v 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2535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latin typeface="SassoonPrimaryInfant" pitchFamily="2" charset="0"/>
              </a:rPr>
              <a:t>Can you read these a-e words?</a:t>
            </a:r>
            <a:br>
              <a:rPr lang="en-GB" dirty="0">
                <a:latin typeface="SassoonPrimaryInfant" pitchFamily="2" charset="0"/>
              </a:rPr>
            </a:br>
            <a:r>
              <a:rPr lang="en-GB" dirty="0">
                <a:latin typeface="SassoonPrimaryInfant" pitchFamily="2" charset="0"/>
              </a:rPr>
              <a:t>Boys v. Girls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GB" sz="4000" dirty="0">
                <a:latin typeface="SassoonPrimaryInfant" pitchFamily="2" charset="0"/>
              </a:rPr>
              <a:t>came     </a:t>
            </a:r>
          </a:p>
          <a:p>
            <a:r>
              <a:rPr lang="en-GB" sz="4000" dirty="0">
                <a:latin typeface="SassoonPrimaryInfant" pitchFamily="2" charset="0"/>
              </a:rPr>
              <a:t>name     </a:t>
            </a:r>
          </a:p>
          <a:p>
            <a:r>
              <a:rPr lang="en-GB" sz="4000" dirty="0">
                <a:latin typeface="SassoonPrimaryInfant" pitchFamily="2" charset="0"/>
              </a:rPr>
              <a:t>same</a:t>
            </a:r>
          </a:p>
          <a:p>
            <a:r>
              <a:rPr lang="en-GB" sz="4000" dirty="0">
                <a:latin typeface="SassoonPrimaryInfant" pitchFamily="2" charset="0"/>
              </a:rPr>
              <a:t>brave     </a:t>
            </a:r>
          </a:p>
          <a:p>
            <a:r>
              <a:rPr lang="en-GB" sz="4000" dirty="0">
                <a:latin typeface="SassoonPrimaryInfant" pitchFamily="2" charset="0"/>
              </a:rPr>
              <a:t>save      </a:t>
            </a:r>
          </a:p>
          <a:p>
            <a:r>
              <a:rPr lang="en-GB" sz="4000" dirty="0">
                <a:latin typeface="SassoonPrimaryInfant" pitchFamily="2" charset="0"/>
              </a:rPr>
              <a:t>shave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SassoonPrimaryInfant" pitchFamily="2" charset="0"/>
              </a:rPr>
              <a:t>late       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SassoonPrimaryInfant" pitchFamily="2" charset="0"/>
              </a:rPr>
              <a:t>gate       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SassoonPrimaryInfant" pitchFamily="2" charset="0"/>
              </a:rPr>
              <a:t>plate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SassoonPrimaryInfant" pitchFamily="2" charset="0"/>
              </a:rPr>
              <a:t>cape      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SassoonPrimaryInfant" pitchFamily="2" charset="0"/>
              </a:rPr>
              <a:t>grape    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SassoonPrimaryInfant" pitchFamily="2" charset="0"/>
              </a:rPr>
              <a:t>shape</a:t>
            </a:r>
            <a:r>
              <a:rPr lang="en-GB" dirty="0">
                <a:solidFill>
                  <a:prstClr val="black"/>
                </a:solidFill>
              </a:rPr>
              <a:t>   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0383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rmAutofit fontScale="90000"/>
          </a:bodyPr>
          <a:lstStyle/>
          <a:p>
            <a:r>
              <a:rPr lang="en-GB" dirty="0">
                <a:latin typeface="SassoonPrimaryInfant" pitchFamily="2" charset="0"/>
              </a:rPr>
              <a:t>Sound detectives!</a:t>
            </a:r>
            <a:br>
              <a:rPr lang="en-GB" dirty="0">
                <a:latin typeface="SassoonPrimaryInfant" pitchFamily="2" charset="0"/>
              </a:rPr>
            </a:br>
            <a:r>
              <a:rPr lang="en-GB" dirty="0">
                <a:latin typeface="SassoonPrimaryInfant" pitchFamily="2" charset="0"/>
              </a:rPr>
              <a:t>Can you make up any rules about which spelling to use?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000" dirty="0">
                <a:solidFill>
                  <a:srgbClr val="FF0000"/>
                </a:solidFill>
                <a:latin typeface="SassoonPrimaryInfant" pitchFamily="2" charset="0"/>
              </a:rPr>
              <a:t>pain   day   make   raid   play   gate</a:t>
            </a:r>
          </a:p>
          <a:p>
            <a:pPr marL="0" indent="0" algn="ctr">
              <a:buNone/>
            </a:pPr>
            <a:r>
              <a:rPr lang="en-GB" sz="4000" dirty="0">
                <a:solidFill>
                  <a:srgbClr val="000000"/>
                </a:solidFill>
                <a:latin typeface="SassoonPrimaryInfant" pitchFamily="2" charset="0"/>
              </a:rPr>
              <a:t>brain   grape   today   shave   </a:t>
            </a:r>
          </a:p>
          <a:p>
            <a:pPr marL="0" indent="0" algn="ctr">
              <a:buNone/>
            </a:pPr>
            <a:r>
              <a:rPr lang="en-GB" sz="4000" dirty="0">
                <a:solidFill>
                  <a:srgbClr val="000000"/>
                </a:solidFill>
                <a:latin typeface="SassoonPrimaryInfant" pitchFamily="2" charset="0"/>
              </a:rPr>
              <a:t>hooray   paint   Spain</a:t>
            </a:r>
          </a:p>
          <a:p>
            <a:pPr marL="0" indent="0" algn="ctr">
              <a:buNone/>
            </a:pPr>
            <a:r>
              <a:rPr lang="en-GB" sz="4000" dirty="0">
                <a:solidFill>
                  <a:srgbClr val="0000FF"/>
                </a:solidFill>
                <a:latin typeface="SassoonPrimaryInfant" pitchFamily="2" charset="0"/>
              </a:rPr>
              <a:t>quake   raining   stray   snail  spray  amaze   clay    cake</a:t>
            </a:r>
          </a:p>
        </p:txBody>
      </p:sp>
    </p:spTree>
    <p:extLst>
      <p:ext uri="{BB962C8B-B14F-4D97-AF65-F5344CB8AC3E}">
        <p14:creationId xmlns:p14="http://schemas.microsoft.com/office/powerpoint/2010/main" val="16813524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SassoonPrimaryInfant" pitchFamily="2" charset="0"/>
              </a:rPr>
              <a:t>Best guess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3600" dirty="0"/>
              <a:t>        A               B              C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600" dirty="0">
                <a:latin typeface="SassoonPrimaryInfant" pitchFamily="2" charset="0"/>
              </a:rPr>
              <a:t>Plane       </a:t>
            </a:r>
            <a:r>
              <a:rPr lang="en-GB" sz="3600" dirty="0" err="1">
                <a:latin typeface="SassoonPrimaryInfant" pitchFamily="2" charset="0"/>
              </a:rPr>
              <a:t>playn</a:t>
            </a:r>
            <a:r>
              <a:rPr lang="en-GB" sz="3600" dirty="0">
                <a:latin typeface="SassoonPrimaryInfant" pitchFamily="2" charset="0"/>
              </a:rPr>
              <a:t>      plain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600" dirty="0" err="1">
                <a:latin typeface="SassoonPrimaryInfant" pitchFamily="2" charset="0"/>
              </a:rPr>
              <a:t>Trae</a:t>
            </a:r>
            <a:r>
              <a:rPr lang="en-GB" sz="3600" dirty="0">
                <a:latin typeface="SassoonPrimaryInfant" pitchFamily="2" charset="0"/>
              </a:rPr>
              <a:t>         tray         </a:t>
            </a:r>
            <a:r>
              <a:rPr lang="en-GB" sz="3600" dirty="0" err="1">
                <a:latin typeface="SassoonPrimaryInfant" pitchFamily="2" charset="0"/>
              </a:rPr>
              <a:t>trai</a:t>
            </a:r>
            <a:endParaRPr lang="en-GB" sz="3600" dirty="0">
              <a:latin typeface="SassoonPrimaryInfant" pitchFamily="2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3600" dirty="0" err="1">
                <a:latin typeface="SassoonPrimaryInfant" pitchFamily="2" charset="0"/>
              </a:rPr>
              <a:t>Grane</a:t>
            </a:r>
            <a:r>
              <a:rPr lang="en-GB" sz="3600" dirty="0">
                <a:latin typeface="SassoonPrimaryInfant" pitchFamily="2" charset="0"/>
              </a:rPr>
              <a:t>       </a:t>
            </a:r>
            <a:r>
              <a:rPr lang="en-GB" sz="3600" dirty="0" err="1">
                <a:latin typeface="SassoonPrimaryInfant" pitchFamily="2" charset="0"/>
              </a:rPr>
              <a:t>grayn</a:t>
            </a:r>
            <a:r>
              <a:rPr lang="en-GB" sz="3600" dirty="0">
                <a:latin typeface="SassoonPrimaryInfant" pitchFamily="2" charset="0"/>
              </a:rPr>
              <a:t>      grain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600" dirty="0">
                <a:latin typeface="SassoonPrimaryInfant" pitchFamily="2" charset="0"/>
              </a:rPr>
              <a:t>Make        </a:t>
            </a:r>
            <a:r>
              <a:rPr lang="en-GB" sz="3600" dirty="0" err="1">
                <a:latin typeface="SassoonPrimaryInfant" pitchFamily="2" charset="0"/>
              </a:rPr>
              <a:t>mayk</a:t>
            </a:r>
            <a:r>
              <a:rPr lang="en-GB" sz="3600" dirty="0">
                <a:latin typeface="SassoonPrimaryInfant" pitchFamily="2" charset="0"/>
              </a:rPr>
              <a:t>       </a:t>
            </a:r>
            <a:r>
              <a:rPr lang="en-GB" sz="3600" dirty="0" err="1">
                <a:latin typeface="SassoonPrimaryInfant" pitchFamily="2" charset="0"/>
              </a:rPr>
              <a:t>maik</a:t>
            </a:r>
            <a:endParaRPr lang="en-GB" sz="3600" dirty="0">
              <a:latin typeface="SassoonPrimaryInfant" pitchFamily="2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3600" dirty="0" err="1">
                <a:latin typeface="SassoonPrimaryInfant" pitchFamily="2" charset="0"/>
              </a:rPr>
              <a:t>Plae</a:t>
            </a:r>
            <a:r>
              <a:rPr lang="en-GB" sz="3600" dirty="0">
                <a:latin typeface="SassoonPrimaryInfant" pitchFamily="2" charset="0"/>
              </a:rPr>
              <a:t>           play        </a:t>
            </a:r>
            <a:r>
              <a:rPr lang="en-GB" sz="3600" dirty="0" err="1">
                <a:latin typeface="SassoonPrimaryInfant" pitchFamily="2" charset="0"/>
              </a:rPr>
              <a:t>plai</a:t>
            </a:r>
            <a:endParaRPr lang="en-GB" sz="3600" dirty="0">
              <a:latin typeface="SassoonPrimaryInfant" pitchFamily="2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3600" dirty="0">
                <a:latin typeface="SassoonPrimaryInfant" pitchFamily="2" charset="0"/>
              </a:rPr>
              <a:t>Made        </a:t>
            </a:r>
            <a:r>
              <a:rPr lang="en-GB" sz="3600" dirty="0" err="1">
                <a:latin typeface="SassoonPrimaryInfant" pitchFamily="2" charset="0"/>
              </a:rPr>
              <a:t>mayd</a:t>
            </a:r>
            <a:r>
              <a:rPr lang="en-GB" sz="3600" dirty="0">
                <a:latin typeface="SassoonPrimaryInfant" pitchFamily="2" charset="0"/>
              </a:rPr>
              <a:t>      maid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600" dirty="0" err="1">
                <a:latin typeface="SassoonPrimaryInfant" pitchFamily="2" charset="0"/>
              </a:rPr>
              <a:t>Clame</a:t>
            </a:r>
            <a:r>
              <a:rPr lang="en-GB" sz="3600" dirty="0">
                <a:latin typeface="SassoonPrimaryInfant" pitchFamily="2" charset="0"/>
              </a:rPr>
              <a:t>        </a:t>
            </a:r>
            <a:r>
              <a:rPr lang="en-GB" sz="3600" dirty="0" err="1">
                <a:latin typeface="SassoonPrimaryInfant" pitchFamily="2" charset="0"/>
              </a:rPr>
              <a:t>claym</a:t>
            </a:r>
            <a:r>
              <a:rPr lang="en-GB" sz="3600" dirty="0">
                <a:latin typeface="SassoonPrimaryInfant" pitchFamily="2" charset="0"/>
              </a:rPr>
              <a:t>     claim</a:t>
            </a:r>
          </a:p>
        </p:txBody>
      </p:sp>
    </p:spTree>
    <p:extLst>
      <p:ext uri="{BB962C8B-B14F-4D97-AF65-F5344CB8AC3E}">
        <p14:creationId xmlns:p14="http://schemas.microsoft.com/office/powerpoint/2010/main" val="1792829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SassoonPrimaryInfant" pitchFamily="2" charset="0"/>
              </a:rPr>
              <a:t>Sentence substitution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SassoonPrimaryInfant" pitchFamily="2" charset="0"/>
              </a:rPr>
              <a:t>Write this on your board:</a:t>
            </a:r>
          </a:p>
          <a:p>
            <a:pPr marL="0" indent="0">
              <a:buNone/>
            </a:pPr>
            <a:r>
              <a:rPr lang="en-GB" sz="4400" dirty="0">
                <a:latin typeface="SassoonPrimaryInfant" pitchFamily="2" charset="0"/>
              </a:rPr>
              <a:t>Shane played a ball game with the boys.</a:t>
            </a:r>
          </a:p>
          <a:p>
            <a:pPr marL="0" indent="0">
              <a:buNone/>
            </a:pPr>
            <a:endParaRPr lang="en-GB" dirty="0">
              <a:latin typeface="SassoonPrimaryInfant" pitchFamily="2" charset="0"/>
            </a:endParaRPr>
          </a:p>
          <a:p>
            <a:pPr marL="0" indent="0">
              <a:buNone/>
            </a:pPr>
            <a:r>
              <a:rPr lang="en-GB" sz="4000" dirty="0">
                <a:solidFill>
                  <a:srgbClr val="FF0000"/>
                </a:solidFill>
                <a:latin typeface="SassoonPrimaryInfant" pitchFamily="2" charset="0"/>
              </a:rPr>
              <a:t>Jane        card       without      girls</a:t>
            </a:r>
          </a:p>
        </p:txBody>
      </p:sp>
    </p:spTree>
    <p:extLst>
      <p:ext uri="{BB962C8B-B14F-4D97-AF65-F5344CB8AC3E}">
        <p14:creationId xmlns:p14="http://schemas.microsoft.com/office/powerpoint/2010/main" val="3073342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98F52F10B13946A15F05B7A6E68C44" ma:contentTypeVersion="11" ma:contentTypeDescription="Create a new document." ma:contentTypeScope="" ma:versionID="813fa270551dd8e8698c601e6205579b">
  <xsd:schema xmlns:xsd="http://www.w3.org/2001/XMLSchema" xmlns:xs="http://www.w3.org/2001/XMLSchema" xmlns:p="http://schemas.microsoft.com/office/2006/metadata/properties" xmlns:ns3="adbe2ee3-5819-4fc6-9e4c-b648fc4ffbc3" targetNamespace="http://schemas.microsoft.com/office/2006/metadata/properties" ma:root="true" ma:fieldsID="12ba31f8ab73aeab9e4a9f7985e7a828" ns3:_="">
    <xsd:import namespace="adbe2ee3-5819-4fc6-9e4c-b648fc4ffbc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LengthInSecond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be2ee3-5819-4fc6-9e4c-b648fc4ffbc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7BDB5B9-7AF0-4169-A12F-FC3EBAF9468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CD91A20-8846-40AF-9275-28D675A0919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dbe2ee3-5819-4fc6-9e4c-b648fc4ffbc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4DD8AC7-128A-40DA-84EA-A1CFC704A612}">
  <ds:schemaRefs>
    <ds:schemaRef ds:uri="adbe2ee3-5819-4fc6-9e4c-b648fc4ffbc3"/>
    <ds:schemaRef ds:uri="http://purl.org/dc/dcmitype/"/>
    <ds:schemaRef ds:uri="http://purl.org/dc/elements/1.1/"/>
    <ds:schemaRef ds:uri="http://schemas.microsoft.com/office/2006/metadata/properties"/>
    <ds:schemaRef ds:uri="http://www.w3.org/XML/1998/namespace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410</Words>
  <Application>Microsoft Office PowerPoint</Application>
  <PresentationFormat>On-screen Show (4:3)</PresentationFormat>
  <Paragraphs>109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SassoonPrimaryInfant</vt:lpstr>
      <vt:lpstr>Office Theme</vt:lpstr>
      <vt:lpstr>Let’s see if you can read these sounds</vt:lpstr>
      <vt:lpstr>Let’s see if you can read these words…</vt:lpstr>
      <vt:lpstr>Now try these…</vt:lpstr>
      <vt:lpstr>Today we are going to learn to read another split digraph…</vt:lpstr>
      <vt:lpstr>Let’s read these words, with and without “magic e”</vt:lpstr>
      <vt:lpstr>Can you read these a-e words? Boys v. Girls</vt:lpstr>
      <vt:lpstr>Sound detectives! Can you make up any rules about which spelling to use?</vt:lpstr>
      <vt:lpstr>Best guess time</vt:lpstr>
      <vt:lpstr>Sentence substitution</vt:lpstr>
      <vt:lpstr>Sentence substitution 2</vt:lpstr>
      <vt:lpstr>Sentence substitution 3</vt:lpstr>
      <vt:lpstr>Bingo!</vt:lpstr>
      <vt:lpstr>Spot the split digraphs in this passage.</vt:lpstr>
    </vt:vector>
  </TitlesOfParts>
  <Company>Perryfields Infant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Let’s see if you can read these sounds and words…</dc:title>
  <dc:creator>Teacher</dc:creator>
  <cp:lastModifiedBy>Cathy Champion</cp:lastModifiedBy>
  <cp:revision>12</cp:revision>
  <dcterms:created xsi:type="dcterms:W3CDTF">2017-01-14T15:32:48Z</dcterms:created>
  <dcterms:modified xsi:type="dcterms:W3CDTF">2022-01-21T18:04:14Z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0x0101009D98F52F10B13946A15F05B7A6E68C44</vt:lpwstr>
  </property>
</Properties>
</file>