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00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68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6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8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6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6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8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9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4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6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1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63D8-349B-4B4E-9617-E9F4378B63ED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55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Today we are going to write another imaginary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recount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CCW Cursive Writing 22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Can you remember what recounts need?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You use “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dirty="0" smtClean="0">
                <a:latin typeface="Comic Sans MS" panose="030F0702030302020204" pitchFamily="66" charset="0"/>
              </a:rPr>
              <a:t>”.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You write most of it in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past tense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You put events in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order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You use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 words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 descr="Free photo Hours Time Clock Hourglass Egg Timer Sand - Max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98" y="2392680"/>
            <a:ext cx="2439417" cy="34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2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Your recount will be about the events of Palm Sunday.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7326086" cy="43513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 are going to retell it as if you were there.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You don’t have to be Miriam – you could be a boy (Isaac, Jacob, John, Samuel…)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You can use your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story plan </a:t>
            </a:r>
            <a:r>
              <a:rPr lang="en-GB" dirty="0" smtClean="0">
                <a:latin typeface="Comic Sans MS" panose="030F0702030302020204" pitchFamily="66" charset="0"/>
              </a:rPr>
              <a:t>to help you remember the order of events.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Don’t forget to add how you were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feeling</a:t>
            </a:r>
            <a:r>
              <a:rPr lang="en-GB" dirty="0" smtClean="0">
                <a:latin typeface="Comic Sans MS" panose="030F0702030302020204" pitchFamily="66" charset="0"/>
              </a:rPr>
              <a:t>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2" t="16747" r="12380" b="2857"/>
          <a:stretch/>
        </p:blipFill>
        <p:spPr>
          <a:xfrm rot="16200000">
            <a:off x="8045483" y="2585526"/>
            <a:ext cx="4456587" cy="31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Setting the scene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3251" y="1690688"/>
            <a:ext cx="8344989" cy="43513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At the start of the recount, you need to say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who</a:t>
            </a:r>
            <a:r>
              <a:rPr lang="en-GB" dirty="0" smtClean="0">
                <a:latin typeface="Comic Sans MS" panose="030F0702030302020204" pitchFamily="66" charset="0"/>
              </a:rPr>
              <a:t> you are,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where</a:t>
            </a:r>
            <a:r>
              <a:rPr lang="en-GB" dirty="0" smtClean="0">
                <a:latin typeface="Comic Sans MS" panose="030F0702030302020204" pitchFamily="66" charset="0"/>
              </a:rPr>
              <a:t> you are and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when/what</a:t>
            </a:r>
            <a:r>
              <a:rPr lang="en-GB" dirty="0" smtClean="0">
                <a:latin typeface="Comic Sans MS" panose="030F0702030302020204" pitchFamily="66" charset="0"/>
              </a:rPr>
              <a:t> you are writing about.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This bit will be in the present.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Here is an example.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My name 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Miriam</a:t>
            </a:r>
            <a:r>
              <a:rPr lang="en-GB" dirty="0" smtClean="0">
                <a:latin typeface="Comic Sans MS" panose="030F0702030302020204" pitchFamily="66" charset="0"/>
              </a:rPr>
              <a:t> and I live in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Jerusalem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Last Sunday </a:t>
            </a:r>
            <a:r>
              <a:rPr lang="en-GB" dirty="0" smtClean="0">
                <a:latin typeface="Comic Sans MS" panose="030F0702030302020204" pitchFamily="66" charset="0"/>
              </a:rPr>
              <a:t>something very unusual happened. I will tell you about it now.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74" y="365125"/>
            <a:ext cx="323088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For each picture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You will need at least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sentences </a:t>
            </a:r>
            <a:r>
              <a:rPr lang="en-GB" dirty="0" smtClean="0">
                <a:latin typeface="Comic Sans MS" panose="030F0702030302020204" pitchFamily="66" charset="0"/>
              </a:rPr>
              <a:t>to say what happened and how you were feeling.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Remember to use “I” and “We”.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Use your think-say-write-check approach – decide what to say, say it out loud then keep saying it as you write.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Before moving on the to next sentence, reread it.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Did you start with a capital?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Does it make sense?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Did you end with a full stop?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 descr="Happy Palm Sunday 2014 | KnowThyMone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5" r="47104" b="8917"/>
          <a:stretch/>
        </p:blipFill>
        <p:spPr>
          <a:xfrm>
            <a:off x="8412480" y="4608450"/>
            <a:ext cx="3291840" cy="202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Quality not quantity!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Only go to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middle</a:t>
            </a:r>
            <a:r>
              <a:rPr lang="en-GB" dirty="0" smtClean="0">
                <a:latin typeface="Comic Sans MS" panose="030F0702030302020204" pitchFamily="66" charset="0"/>
              </a:rPr>
              <a:t> of the story today.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Use the spellings on the word bank.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Think-say-write-check EVERY sentence separately.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Remember to use I and mention feelings.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Remember time words: The first thing that happened, Next, After that, Later on, At last…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 descr="LiturgyTools.net: Pictures for Passion / Palm Sunday, Year 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905"/>
          <a:stretch/>
        </p:blipFill>
        <p:spPr>
          <a:xfrm>
            <a:off x="9005549" y="617310"/>
            <a:ext cx="2348251" cy="24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321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CCW Cursive Writing 22</vt:lpstr>
      <vt:lpstr>Comic Sans MS</vt:lpstr>
      <vt:lpstr>Office Theme</vt:lpstr>
      <vt:lpstr>Today we are going to write another imaginary recount.</vt:lpstr>
      <vt:lpstr>Your recount will be about the events of Palm Sunday.</vt:lpstr>
      <vt:lpstr>Setting the scene</vt:lpstr>
      <vt:lpstr>For each picture</vt:lpstr>
      <vt:lpstr>Quality not quantity!</vt:lpstr>
    </vt:vector>
  </TitlesOfParts>
  <Company>Perryfields Infant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cchampion</dc:creator>
  <cp:lastModifiedBy>cchampion</cp:lastModifiedBy>
  <cp:revision>7</cp:revision>
  <dcterms:created xsi:type="dcterms:W3CDTF">2020-09-06T14:33:28Z</dcterms:created>
  <dcterms:modified xsi:type="dcterms:W3CDTF">2021-03-20T15:08:24Z</dcterms:modified>
</cp:coreProperties>
</file>